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56" r:id="rId2"/>
    <p:sldId id="261" r:id="rId3"/>
    <p:sldId id="258" r:id="rId4"/>
    <p:sldId id="257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9" r:id="rId13"/>
    <p:sldId id="273" r:id="rId14"/>
    <p:sldId id="274" r:id="rId15"/>
    <p:sldId id="275" r:id="rId16"/>
    <p:sldId id="276" r:id="rId17"/>
    <p:sldId id="267" r:id="rId18"/>
    <p:sldId id="277" r:id="rId19"/>
    <p:sldId id="295" r:id="rId20"/>
    <p:sldId id="294" r:id="rId21"/>
    <p:sldId id="313" r:id="rId22"/>
    <p:sldId id="296" r:id="rId23"/>
    <p:sldId id="307" r:id="rId24"/>
    <p:sldId id="306" r:id="rId25"/>
    <p:sldId id="308" r:id="rId26"/>
    <p:sldId id="298" r:id="rId27"/>
    <p:sldId id="309" r:id="rId28"/>
    <p:sldId id="312" r:id="rId29"/>
    <p:sldId id="310" r:id="rId30"/>
    <p:sldId id="311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68508" autoAdjust="0"/>
  </p:normalViewPr>
  <p:slideViewPr>
    <p:cSldViewPr snapToGrid="0">
      <p:cViewPr varScale="1">
        <p:scale>
          <a:sx n="75" d="100"/>
          <a:sy n="75" d="100"/>
        </p:scale>
        <p:origin x="-25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7FB092-815F-4E42-A01A-856696BB7AB8}" type="doc">
      <dgm:prSet loTypeId="urn:microsoft.com/office/officeart/2005/8/layout/balance1" loCatId="relationship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3057FB7-E4DC-46A9-ABA6-2E0B76338ADD}">
      <dgm:prSet phldrT="[Text]"/>
      <dgm:spPr/>
      <dgm:t>
        <a:bodyPr/>
        <a:lstStyle/>
        <a:p>
          <a:r>
            <a:rPr lang="en-US" dirty="0"/>
            <a:t>Low</a:t>
          </a:r>
        </a:p>
      </dgm:t>
    </dgm:pt>
    <dgm:pt modelId="{811796B8-82C8-4407-8193-8F2D57A9C3AB}" type="parTrans" cxnId="{6FF5F210-9511-42DE-A3ED-356F64123B6E}">
      <dgm:prSet/>
      <dgm:spPr/>
      <dgm:t>
        <a:bodyPr/>
        <a:lstStyle/>
        <a:p>
          <a:endParaRPr lang="en-US"/>
        </a:p>
      </dgm:t>
    </dgm:pt>
    <dgm:pt modelId="{9CA6B5FA-E608-4C5D-8318-5420E6ECA7E2}" type="sibTrans" cxnId="{6FF5F210-9511-42DE-A3ED-356F64123B6E}">
      <dgm:prSet/>
      <dgm:spPr/>
      <dgm:t>
        <a:bodyPr/>
        <a:lstStyle/>
        <a:p>
          <a:endParaRPr lang="en-US"/>
        </a:p>
      </dgm:t>
    </dgm:pt>
    <dgm:pt modelId="{3E4EC043-5D4B-47E2-8CCC-312E1C7B9F0B}">
      <dgm:prSet phldrT="[Text]"/>
      <dgm:spPr/>
      <dgm:t>
        <a:bodyPr/>
        <a:lstStyle/>
        <a:p>
          <a:r>
            <a:rPr lang="en-US" dirty="0"/>
            <a:t>Disease</a:t>
          </a:r>
        </a:p>
      </dgm:t>
    </dgm:pt>
    <dgm:pt modelId="{EFB3E355-559D-4BEB-ACE2-844E7B6FBA17}" type="parTrans" cxnId="{16DDD84F-D9B9-48B2-9EF5-DA74004E0971}">
      <dgm:prSet/>
      <dgm:spPr/>
      <dgm:t>
        <a:bodyPr/>
        <a:lstStyle/>
        <a:p>
          <a:endParaRPr lang="en-US"/>
        </a:p>
      </dgm:t>
    </dgm:pt>
    <dgm:pt modelId="{04CACA05-F868-4CC0-A750-08EB35D51D52}" type="sibTrans" cxnId="{16DDD84F-D9B9-48B2-9EF5-DA74004E0971}">
      <dgm:prSet/>
      <dgm:spPr/>
      <dgm:t>
        <a:bodyPr/>
        <a:lstStyle/>
        <a:p>
          <a:endParaRPr lang="en-US"/>
        </a:p>
      </dgm:t>
    </dgm:pt>
    <dgm:pt modelId="{96AE91E0-7DF8-4D68-A20E-5AD03462522C}">
      <dgm:prSet phldrT="[Text]"/>
      <dgm:spPr/>
      <dgm:t>
        <a:bodyPr/>
        <a:lstStyle/>
        <a:p>
          <a:r>
            <a:rPr lang="en-US" dirty="0"/>
            <a:t>Pain</a:t>
          </a:r>
        </a:p>
      </dgm:t>
    </dgm:pt>
    <dgm:pt modelId="{74D1B38D-47A2-48C0-8F63-B602AE62BF29}" type="parTrans" cxnId="{D69F64B6-5DB4-419C-A4FF-0A9D30E46853}">
      <dgm:prSet/>
      <dgm:spPr/>
      <dgm:t>
        <a:bodyPr/>
        <a:lstStyle/>
        <a:p>
          <a:endParaRPr lang="en-US"/>
        </a:p>
      </dgm:t>
    </dgm:pt>
    <dgm:pt modelId="{A85E7E9B-110B-4178-9DB8-ABD9DA9BB2D4}" type="sibTrans" cxnId="{D69F64B6-5DB4-419C-A4FF-0A9D30E46853}">
      <dgm:prSet/>
      <dgm:spPr/>
      <dgm:t>
        <a:bodyPr/>
        <a:lstStyle/>
        <a:p>
          <a:endParaRPr lang="en-US"/>
        </a:p>
      </dgm:t>
    </dgm:pt>
    <dgm:pt modelId="{2450A8A8-B2FB-4C8B-BC50-98C9C43B485F}">
      <dgm:prSet phldrT="[Text]"/>
      <dgm:spPr/>
      <dgm:t>
        <a:bodyPr/>
        <a:lstStyle/>
        <a:p>
          <a:r>
            <a:rPr lang="en-US" dirty="0"/>
            <a:t>High</a:t>
          </a:r>
        </a:p>
      </dgm:t>
    </dgm:pt>
    <dgm:pt modelId="{12F399A2-7A35-4159-BCFE-E965AE9F27D4}" type="parTrans" cxnId="{CE2FCC50-12BB-41A4-8857-9D1B8021E667}">
      <dgm:prSet/>
      <dgm:spPr/>
      <dgm:t>
        <a:bodyPr/>
        <a:lstStyle/>
        <a:p>
          <a:endParaRPr lang="en-US"/>
        </a:p>
      </dgm:t>
    </dgm:pt>
    <dgm:pt modelId="{B3162C9A-5775-4777-B982-CFA210DEBE31}" type="sibTrans" cxnId="{CE2FCC50-12BB-41A4-8857-9D1B8021E667}">
      <dgm:prSet/>
      <dgm:spPr/>
      <dgm:t>
        <a:bodyPr/>
        <a:lstStyle/>
        <a:p>
          <a:endParaRPr lang="en-US"/>
        </a:p>
      </dgm:t>
    </dgm:pt>
    <dgm:pt modelId="{7DE79E74-196F-4BDB-B943-1CB6C00CF760}">
      <dgm:prSet phldrT="[Text]"/>
      <dgm:spPr/>
      <dgm:t>
        <a:bodyPr/>
        <a:lstStyle/>
        <a:p>
          <a:r>
            <a:rPr lang="en-US" dirty="0"/>
            <a:t>Intellect</a:t>
          </a:r>
        </a:p>
      </dgm:t>
    </dgm:pt>
    <dgm:pt modelId="{CD080E79-DDD1-486E-ACC9-4FEAA035E847}" type="parTrans" cxnId="{6B41F45D-926D-4DDE-9516-35B2548740FD}">
      <dgm:prSet/>
      <dgm:spPr/>
      <dgm:t>
        <a:bodyPr/>
        <a:lstStyle/>
        <a:p>
          <a:endParaRPr lang="en-US"/>
        </a:p>
      </dgm:t>
    </dgm:pt>
    <dgm:pt modelId="{2FB6A56E-6C7C-43B5-8915-4459C8065F70}" type="sibTrans" cxnId="{6B41F45D-926D-4DDE-9516-35B2548740FD}">
      <dgm:prSet/>
      <dgm:spPr/>
      <dgm:t>
        <a:bodyPr/>
        <a:lstStyle/>
        <a:p>
          <a:endParaRPr lang="en-US"/>
        </a:p>
      </dgm:t>
    </dgm:pt>
    <dgm:pt modelId="{F2D06139-EEF8-4553-AFE8-26B694A0734A}">
      <dgm:prSet phldrT="[Text]"/>
      <dgm:spPr/>
      <dgm:t>
        <a:bodyPr/>
        <a:lstStyle/>
        <a:p>
          <a:r>
            <a:rPr lang="en-US" dirty="0"/>
            <a:t>Choice</a:t>
          </a:r>
        </a:p>
      </dgm:t>
    </dgm:pt>
    <dgm:pt modelId="{9B77BD6A-A59A-4B5E-864A-B89719471EC1}" type="parTrans" cxnId="{E9F262C9-62DE-4458-BD07-B28A55CF1B1E}">
      <dgm:prSet/>
      <dgm:spPr/>
      <dgm:t>
        <a:bodyPr/>
        <a:lstStyle/>
        <a:p>
          <a:endParaRPr lang="en-US"/>
        </a:p>
      </dgm:t>
    </dgm:pt>
    <dgm:pt modelId="{85F51D43-93C0-4842-A0B9-5745AC68E72C}" type="sibTrans" cxnId="{E9F262C9-62DE-4458-BD07-B28A55CF1B1E}">
      <dgm:prSet/>
      <dgm:spPr/>
      <dgm:t>
        <a:bodyPr/>
        <a:lstStyle/>
        <a:p>
          <a:endParaRPr lang="en-US"/>
        </a:p>
      </dgm:t>
    </dgm:pt>
    <dgm:pt modelId="{D643336F-3371-4450-A995-800C6737A05F}">
      <dgm:prSet phldrT="[Text]"/>
      <dgm:spPr/>
      <dgm:t>
        <a:bodyPr/>
        <a:lstStyle/>
        <a:p>
          <a:r>
            <a:rPr lang="en-US" dirty="0"/>
            <a:t>Mobility</a:t>
          </a:r>
        </a:p>
      </dgm:t>
    </dgm:pt>
    <dgm:pt modelId="{46CC02A9-5415-426C-9F17-FE6EFA04A076}" type="parTrans" cxnId="{2A38146E-FC7E-4A13-81F2-2AFAEF5D64E6}">
      <dgm:prSet/>
      <dgm:spPr/>
      <dgm:t>
        <a:bodyPr/>
        <a:lstStyle/>
        <a:p>
          <a:endParaRPr lang="en-US"/>
        </a:p>
      </dgm:t>
    </dgm:pt>
    <dgm:pt modelId="{F9E7426D-8E03-4513-8B0C-CF9C8EECB9FB}" type="sibTrans" cxnId="{2A38146E-FC7E-4A13-81F2-2AFAEF5D64E6}">
      <dgm:prSet/>
      <dgm:spPr/>
      <dgm:t>
        <a:bodyPr/>
        <a:lstStyle/>
        <a:p>
          <a:endParaRPr lang="en-US"/>
        </a:p>
      </dgm:t>
    </dgm:pt>
    <dgm:pt modelId="{9C0BEE38-DCCA-4AE2-A5CB-CAFF56FC6638}">
      <dgm:prSet phldrT="[Text]"/>
      <dgm:spPr/>
      <dgm:t>
        <a:bodyPr/>
        <a:lstStyle/>
        <a:p>
          <a:r>
            <a:rPr lang="en-US" dirty="0"/>
            <a:t>Happiness</a:t>
          </a:r>
        </a:p>
      </dgm:t>
    </dgm:pt>
    <dgm:pt modelId="{27626134-BD8A-4784-9C76-72560E2E269D}" type="parTrans" cxnId="{2D5B5609-5D79-4F48-8D50-726F464C315E}">
      <dgm:prSet/>
      <dgm:spPr/>
      <dgm:t>
        <a:bodyPr/>
        <a:lstStyle/>
        <a:p>
          <a:endParaRPr lang="en-US"/>
        </a:p>
      </dgm:t>
    </dgm:pt>
    <dgm:pt modelId="{CAFF841E-22AF-4D98-B5A6-371C73D57B1F}" type="sibTrans" cxnId="{2D5B5609-5D79-4F48-8D50-726F464C315E}">
      <dgm:prSet/>
      <dgm:spPr/>
      <dgm:t>
        <a:bodyPr/>
        <a:lstStyle/>
        <a:p>
          <a:endParaRPr lang="en-US"/>
        </a:p>
      </dgm:t>
    </dgm:pt>
    <dgm:pt modelId="{57196E1C-0EB1-42CD-B527-50933D10DA32}">
      <dgm:prSet phldrT="[Text]"/>
      <dgm:spPr/>
      <dgm:t>
        <a:bodyPr/>
        <a:lstStyle/>
        <a:p>
          <a:r>
            <a:rPr lang="en-US" dirty="0"/>
            <a:t>Restriction</a:t>
          </a:r>
        </a:p>
      </dgm:t>
    </dgm:pt>
    <dgm:pt modelId="{FB5D37EF-C4F8-469D-8626-ECBC69C8045C}" type="parTrans" cxnId="{DB794BAB-66D4-4B76-B1ED-DF7348A04E36}">
      <dgm:prSet/>
      <dgm:spPr/>
      <dgm:t>
        <a:bodyPr/>
        <a:lstStyle/>
        <a:p>
          <a:endParaRPr lang="en-US"/>
        </a:p>
      </dgm:t>
    </dgm:pt>
    <dgm:pt modelId="{38EB40EF-817C-45EF-8297-D1F0F0FC05A8}" type="sibTrans" cxnId="{DB794BAB-66D4-4B76-B1ED-DF7348A04E36}">
      <dgm:prSet/>
      <dgm:spPr/>
      <dgm:t>
        <a:bodyPr/>
        <a:lstStyle/>
        <a:p>
          <a:endParaRPr lang="en-US"/>
        </a:p>
      </dgm:t>
    </dgm:pt>
    <dgm:pt modelId="{29F6EBDD-EE32-45D3-8020-3012C550EC98}" type="pres">
      <dgm:prSet presAssocID="{4B7FB092-815F-4E42-A01A-856696BB7AB8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C847532B-7539-48EC-ACFF-974A700025B8}" type="pres">
      <dgm:prSet presAssocID="{4B7FB092-815F-4E42-A01A-856696BB7AB8}" presName="dummyMaxCanvas" presStyleCnt="0"/>
      <dgm:spPr/>
    </dgm:pt>
    <dgm:pt modelId="{3D4509D1-CEBE-403F-9349-58296D8998AA}" type="pres">
      <dgm:prSet presAssocID="{4B7FB092-815F-4E42-A01A-856696BB7AB8}" presName="parentComposite" presStyleCnt="0"/>
      <dgm:spPr/>
    </dgm:pt>
    <dgm:pt modelId="{8AEB53B7-2F7B-41DA-890F-B175F06CD532}" type="pres">
      <dgm:prSet presAssocID="{4B7FB092-815F-4E42-A01A-856696BB7AB8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AU"/>
        </a:p>
      </dgm:t>
    </dgm:pt>
    <dgm:pt modelId="{9C5EF64B-B4C6-4FB4-983D-E56B4BFAADF5}" type="pres">
      <dgm:prSet presAssocID="{4B7FB092-815F-4E42-A01A-856696BB7AB8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AU"/>
        </a:p>
      </dgm:t>
    </dgm:pt>
    <dgm:pt modelId="{BACF5387-6243-4D2A-84F8-FAB35979E6B6}" type="pres">
      <dgm:prSet presAssocID="{4B7FB092-815F-4E42-A01A-856696BB7AB8}" presName="childrenComposite" presStyleCnt="0"/>
      <dgm:spPr/>
    </dgm:pt>
    <dgm:pt modelId="{838A9CCF-B686-4BEA-B704-30202E4D6190}" type="pres">
      <dgm:prSet presAssocID="{4B7FB092-815F-4E42-A01A-856696BB7AB8}" presName="dummyMaxCanvas_ChildArea" presStyleCnt="0"/>
      <dgm:spPr/>
    </dgm:pt>
    <dgm:pt modelId="{2C2484FB-B28D-47D1-820A-3F467C89148E}" type="pres">
      <dgm:prSet presAssocID="{4B7FB092-815F-4E42-A01A-856696BB7AB8}" presName="fulcrum" presStyleLbl="alignAccFollowNode1" presStyleIdx="2" presStyleCnt="4"/>
      <dgm:spPr/>
    </dgm:pt>
    <dgm:pt modelId="{F2577ECA-2D28-4309-8EAA-C2BFC89AD7D2}" type="pres">
      <dgm:prSet presAssocID="{4B7FB092-815F-4E42-A01A-856696BB7AB8}" presName="balance_34" presStyleLbl="alignAccFollowNode1" presStyleIdx="3" presStyleCnt="4">
        <dgm:presLayoutVars>
          <dgm:bulletEnabled val="1"/>
        </dgm:presLayoutVars>
      </dgm:prSet>
      <dgm:spPr/>
    </dgm:pt>
    <dgm:pt modelId="{ADBBED8D-7C36-4E49-8305-7AB05896557D}" type="pres">
      <dgm:prSet presAssocID="{4B7FB092-815F-4E42-A01A-856696BB7AB8}" presName="right_34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7F786A4-50C1-4622-BE44-D9A805894718}" type="pres">
      <dgm:prSet presAssocID="{4B7FB092-815F-4E42-A01A-856696BB7AB8}" presName="right_34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4D00CAA-5B39-4818-9408-8CF60A8E95EC}" type="pres">
      <dgm:prSet presAssocID="{4B7FB092-815F-4E42-A01A-856696BB7AB8}" presName="right_34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CA359C6-56C0-4789-B525-36110BD68BA2}" type="pres">
      <dgm:prSet presAssocID="{4B7FB092-815F-4E42-A01A-856696BB7AB8}" presName="right_34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3AA9053-DF70-4DD6-86D3-F586ACB5A2AC}" type="pres">
      <dgm:prSet presAssocID="{4B7FB092-815F-4E42-A01A-856696BB7AB8}" presName="left_34_1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432C1E6-EF0F-4712-B846-7EE3245EE67F}" type="pres">
      <dgm:prSet presAssocID="{4B7FB092-815F-4E42-A01A-856696BB7AB8}" presName="left_34_2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A78EC15-1403-4955-B2F6-8CDB67098106}" type="pres">
      <dgm:prSet presAssocID="{4B7FB092-815F-4E42-A01A-856696BB7AB8}" presName="left_34_3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DB794BAB-66D4-4B76-B1ED-DF7348A04E36}" srcId="{43057FB7-E4DC-46A9-ABA6-2E0B76338ADD}" destId="{57196E1C-0EB1-42CD-B527-50933D10DA32}" srcOrd="2" destOrd="0" parTransId="{FB5D37EF-C4F8-469D-8626-ECBC69C8045C}" sibTransId="{38EB40EF-817C-45EF-8297-D1F0F0FC05A8}"/>
    <dgm:cxn modelId="{2A38146E-FC7E-4A13-81F2-2AFAEF5D64E6}" srcId="{2450A8A8-B2FB-4C8B-BC50-98C9C43B485F}" destId="{D643336F-3371-4450-A995-800C6737A05F}" srcOrd="2" destOrd="0" parTransId="{46CC02A9-5415-426C-9F17-FE6EFA04A076}" sibTransId="{F9E7426D-8E03-4513-8B0C-CF9C8EECB9FB}"/>
    <dgm:cxn modelId="{F0D1E324-1506-4CDB-9A95-423C8CCD0830}" type="presOf" srcId="{3E4EC043-5D4B-47E2-8CCC-312E1C7B9F0B}" destId="{13AA9053-DF70-4DD6-86D3-F586ACB5A2AC}" srcOrd="0" destOrd="0" presId="urn:microsoft.com/office/officeart/2005/8/layout/balance1"/>
    <dgm:cxn modelId="{D9DF1422-52AA-45BE-B6BD-8D5300F16A92}" type="presOf" srcId="{F2D06139-EEF8-4553-AFE8-26B694A0734A}" destId="{07F786A4-50C1-4622-BE44-D9A805894718}" srcOrd="0" destOrd="0" presId="urn:microsoft.com/office/officeart/2005/8/layout/balance1"/>
    <dgm:cxn modelId="{2F87B550-5B3E-42C9-83F9-1C49CAE0F8B0}" type="presOf" srcId="{9C0BEE38-DCCA-4AE2-A5CB-CAFF56FC6638}" destId="{CCA359C6-56C0-4789-B525-36110BD68BA2}" srcOrd="0" destOrd="0" presId="urn:microsoft.com/office/officeart/2005/8/layout/balance1"/>
    <dgm:cxn modelId="{16DDD84F-D9B9-48B2-9EF5-DA74004E0971}" srcId="{43057FB7-E4DC-46A9-ABA6-2E0B76338ADD}" destId="{3E4EC043-5D4B-47E2-8CCC-312E1C7B9F0B}" srcOrd="0" destOrd="0" parTransId="{EFB3E355-559D-4BEB-ACE2-844E7B6FBA17}" sibTransId="{04CACA05-F868-4CC0-A750-08EB35D51D52}"/>
    <dgm:cxn modelId="{6FF5F210-9511-42DE-A3ED-356F64123B6E}" srcId="{4B7FB092-815F-4E42-A01A-856696BB7AB8}" destId="{43057FB7-E4DC-46A9-ABA6-2E0B76338ADD}" srcOrd="0" destOrd="0" parTransId="{811796B8-82C8-4407-8193-8F2D57A9C3AB}" sibTransId="{9CA6B5FA-E608-4C5D-8318-5420E6ECA7E2}"/>
    <dgm:cxn modelId="{E9F262C9-62DE-4458-BD07-B28A55CF1B1E}" srcId="{2450A8A8-B2FB-4C8B-BC50-98C9C43B485F}" destId="{F2D06139-EEF8-4553-AFE8-26B694A0734A}" srcOrd="1" destOrd="0" parTransId="{9B77BD6A-A59A-4B5E-864A-B89719471EC1}" sibTransId="{85F51D43-93C0-4842-A0B9-5745AC68E72C}"/>
    <dgm:cxn modelId="{D26E005B-E2E2-4D9C-BA50-4429E3225D8D}" type="presOf" srcId="{4B7FB092-815F-4E42-A01A-856696BB7AB8}" destId="{29F6EBDD-EE32-45D3-8020-3012C550EC98}" srcOrd="0" destOrd="0" presId="urn:microsoft.com/office/officeart/2005/8/layout/balance1"/>
    <dgm:cxn modelId="{2D5B5609-5D79-4F48-8D50-726F464C315E}" srcId="{2450A8A8-B2FB-4C8B-BC50-98C9C43B485F}" destId="{9C0BEE38-DCCA-4AE2-A5CB-CAFF56FC6638}" srcOrd="3" destOrd="0" parTransId="{27626134-BD8A-4784-9C76-72560E2E269D}" sibTransId="{CAFF841E-22AF-4D98-B5A6-371C73D57B1F}"/>
    <dgm:cxn modelId="{FA3DAAAF-0D14-43CD-A04B-825FC7CA2371}" type="presOf" srcId="{43057FB7-E4DC-46A9-ABA6-2E0B76338ADD}" destId="{8AEB53B7-2F7B-41DA-890F-B175F06CD532}" srcOrd="0" destOrd="0" presId="urn:microsoft.com/office/officeart/2005/8/layout/balance1"/>
    <dgm:cxn modelId="{C921E2DF-23F0-4CA2-8CE1-0AA48460B8DC}" type="presOf" srcId="{D643336F-3371-4450-A995-800C6737A05F}" destId="{A4D00CAA-5B39-4818-9408-8CF60A8E95EC}" srcOrd="0" destOrd="0" presId="urn:microsoft.com/office/officeart/2005/8/layout/balance1"/>
    <dgm:cxn modelId="{CE2FCC50-12BB-41A4-8857-9D1B8021E667}" srcId="{4B7FB092-815F-4E42-A01A-856696BB7AB8}" destId="{2450A8A8-B2FB-4C8B-BC50-98C9C43B485F}" srcOrd="1" destOrd="0" parTransId="{12F399A2-7A35-4159-BCFE-E965AE9F27D4}" sibTransId="{B3162C9A-5775-4777-B982-CFA210DEBE31}"/>
    <dgm:cxn modelId="{D69F64B6-5DB4-419C-A4FF-0A9D30E46853}" srcId="{43057FB7-E4DC-46A9-ABA6-2E0B76338ADD}" destId="{96AE91E0-7DF8-4D68-A20E-5AD03462522C}" srcOrd="1" destOrd="0" parTransId="{74D1B38D-47A2-48C0-8F63-B602AE62BF29}" sibTransId="{A85E7E9B-110B-4178-9DB8-ABD9DA9BB2D4}"/>
    <dgm:cxn modelId="{DB3B25F4-A94F-4375-9E84-A2899B3670DA}" type="presOf" srcId="{96AE91E0-7DF8-4D68-A20E-5AD03462522C}" destId="{B432C1E6-EF0F-4712-B846-7EE3245EE67F}" srcOrd="0" destOrd="0" presId="urn:microsoft.com/office/officeart/2005/8/layout/balance1"/>
    <dgm:cxn modelId="{66648218-4366-4F30-89A6-DAD093B5CDC1}" type="presOf" srcId="{7DE79E74-196F-4BDB-B943-1CB6C00CF760}" destId="{ADBBED8D-7C36-4E49-8305-7AB05896557D}" srcOrd="0" destOrd="0" presId="urn:microsoft.com/office/officeart/2005/8/layout/balance1"/>
    <dgm:cxn modelId="{FFFBA8A5-012C-425D-9763-DF9A0AB85ECC}" type="presOf" srcId="{2450A8A8-B2FB-4C8B-BC50-98C9C43B485F}" destId="{9C5EF64B-B4C6-4FB4-983D-E56B4BFAADF5}" srcOrd="0" destOrd="0" presId="urn:microsoft.com/office/officeart/2005/8/layout/balance1"/>
    <dgm:cxn modelId="{E5D09D41-FDEA-49BA-A504-72AAAEEC226B}" type="presOf" srcId="{57196E1C-0EB1-42CD-B527-50933D10DA32}" destId="{7A78EC15-1403-4955-B2F6-8CDB67098106}" srcOrd="0" destOrd="0" presId="urn:microsoft.com/office/officeart/2005/8/layout/balance1"/>
    <dgm:cxn modelId="{6B41F45D-926D-4DDE-9516-35B2548740FD}" srcId="{2450A8A8-B2FB-4C8B-BC50-98C9C43B485F}" destId="{7DE79E74-196F-4BDB-B943-1CB6C00CF760}" srcOrd="0" destOrd="0" parTransId="{CD080E79-DDD1-486E-ACC9-4FEAA035E847}" sibTransId="{2FB6A56E-6C7C-43B5-8915-4459C8065F70}"/>
    <dgm:cxn modelId="{58F542A5-E646-4BE3-AA4B-16A09886A9FB}" type="presParOf" srcId="{29F6EBDD-EE32-45D3-8020-3012C550EC98}" destId="{C847532B-7539-48EC-ACFF-974A700025B8}" srcOrd="0" destOrd="0" presId="urn:microsoft.com/office/officeart/2005/8/layout/balance1"/>
    <dgm:cxn modelId="{EB515E26-1351-46A2-80EB-396D279201C1}" type="presParOf" srcId="{29F6EBDD-EE32-45D3-8020-3012C550EC98}" destId="{3D4509D1-CEBE-403F-9349-58296D8998AA}" srcOrd="1" destOrd="0" presId="urn:microsoft.com/office/officeart/2005/8/layout/balance1"/>
    <dgm:cxn modelId="{2D061404-719C-4665-AD3A-BF627D3A4707}" type="presParOf" srcId="{3D4509D1-CEBE-403F-9349-58296D8998AA}" destId="{8AEB53B7-2F7B-41DA-890F-B175F06CD532}" srcOrd="0" destOrd="0" presId="urn:microsoft.com/office/officeart/2005/8/layout/balance1"/>
    <dgm:cxn modelId="{B556A459-ED02-4CAE-BDC5-9265AE7EE51F}" type="presParOf" srcId="{3D4509D1-CEBE-403F-9349-58296D8998AA}" destId="{9C5EF64B-B4C6-4FB4-983D-E56B4BFAADF5}" srcOrd="1" destOrd="0" presId="urn:microsoft.com/office/officeart/2005/8/layout/balance1"/>
    <dgm:cxn modelId="{80A95C85-F146-4136-B972-1CE584F93557}" type="presParOf" srcId="{29F6EBDD-EE32-45D3-8020-3012C550EC98}" destId="{BACF5387-6243-4D2A-84F8-FAB35979E6B6}" srcOrd="2" destOrd="0" presId="urn:microsoft.com/office/officeart/2005/8/layout/balance1"/>
    <dgm:cxn modelId="{22C2A11A-664F-4085-93B7-3A9246BA3535}" type="presParOf" srcId="{BACF5387-6243-4D2A-84F8-FAB35979E6B6}" destId="{838A9CCF-B686-4BEA-B704-30202E4D6190}" srcOrd="0" destOrd="0" presId="urn:microsoft.com/office/officeart/2005/8/layout/balance1"/>
    <dgm:cxn modelId="{D7DF66DC-A3B4-4F71-9643-03C20654D64B}" type="presParOf" srcId="{BACF5387-6243-4D2A-84F8-FAB35979E6B6}" destId="{2C2484FB-B28D-47D1-820A-3F467C89148E}" srcOrd="1" destOrd="0" presId="urn:microsoft.com/office/officeart/2005/8/layout/balance1"/>
    <dgm:cxn modelId="{D15083EE-CD47-4B23-94DE-BF2B3397D697}" type="presParOf" srcId="{BACF5387-6243-4D2A-84F8-FAB35979E6B6}" destId="{F2577ECA-2D28-4309-8EAA-C2BFC89AD7D2}" srcOrd="2" destOrd="0" presId="urn:microsoft.com/office/officeart/2005/8/layout/balance1"/>
    <dgm:cxn modelId="{3DD918BA-9D54-438F-8776-8738D512E299}" type="presParOf" srcId="{BACF5387-6243-4D2A-84F8-FAB35979E6B6}" destId="{ADBBED8D-7C36-4E49-8305-7AB05896557D}" srcOrd="3" destOrd="0" presId="urn:microsoft.com/office/officeart/2005/8/layout/balance1"/>
    <dgm:cxn modelId="{EE5FD6A3-E63F-41FB-8963-6D3C8FA4C1B2}" type="presParOf" srcId="{BACF5387-6243-4D2A-84F8-FAB35979E6B6}" destId="{07F786A4-50C1-4622-BE44-D9A805894718}" srcOrd="4" destOrd="0" presId="urn:microsoft.com/office/officeart/2005/8/layout/balance1"/>
    <dgm:cxn modelId="{52321969-3A9E-474A-973B-357B3C77F4D5}" type="presParOf" srcId="{BACF5387-6243-4D2A-84F8-FAB35979E6B6}" destId="{A4D00CAA-5B39-4818-9408-8CF60A8E95EC}" srcOrd="5" destOrd="0" presId="urn:microsoft.com/office/officeart/2005/8/layout/balance1"/>
    <dgm:cxn modelId="{CF6C23F5-6995-41ED-B40F-AA61E0E59416}" type="presParOf" srcId="{BACF5387-6243-4D2A-84F8-FAB35979E6B6}" destId="{CCA359C6-56C0-4789-B525-36110BD68BA2}" srcOrd="6" destOrd="0" presId="urn:microsoft.com/office/officeart/2005/8/layout/balance1"/>
    <dgm:cxn modelId="{3E703670-509A-4887-9E87-5847E6F88AC8}" type="presParOf" srcId="{BACF5387-6243-4D2A-84F8-FAB35979E6B6}" destId="{13AA9053-DF70-4DD6-86D3-F586ACB5A2AC}" srcOrd="7" destOrd="0" presId="urn:microsoft.com/office/officeart/2005/8/layout/balance1"/>
    <dgm:cxn modelId="{A1384ABE-FC98-4377-B3E1-F320379FD3F6}" type="presParOf" srcId="{BACF5387-6243-4D2A-84F8-FAB35979E6B6}" destId="{B432C1E6-EF0F-4712-B846-7EE3245EE67F}" srcOrd="8" destOrd="0" presId="urn:microsoft.com/office/officeart/2005/8/layout/balance1"/>
    <dgm:cxn modelId="{EB2C64AB-D252-4B3E-BF6E-EE8D0B2E8D15}" type="presParOf" srcId="{BACF5387-6243-4D2A-84F8-FAB35979E6B6}" destId="{7A78EC15-1403-4955-B2F6-8CDB67098106}" srcOrd="9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3B73597-35A9-45C1-BB02-2B0CF31E5249}" type="doc">
      <dgm:prSet loTypeId="urn:microsoft.com/office/officeart/2005/8/layout/vList5" loCatId="list" qsTypeId="urn:microsoft.com/office/officeart/2005/8/quickstyle/simple5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9408BEF3-BBC4-4EC2-9926-046D6DA12DC0}">
      <dgm:prSet/>
      <dgm:spPr/>
      <dgm:t>
        <a:bodyPr/>
        <a:lstStyle/>
        <a:p>
          <a:r>
            <a:rPr lang="en-US" dirty="0"/>
            <a:t>Down’s Syndrome, death, and </a:t>
          </a:r>
          <a:r>
            <a:rPr lang="en-US" b="1" dirty="0"/>
            <a:t>human parents</a:t>
          </a:r>
        </a:p>
      </dgm:t>
    </dgm:pt>
    <dgm:pt modelId="{775D3A5E-89D8-48E5-8A76-9B996D64A81D}" type="parTrans" cxnId="{0D05F2CE-58F8-4DA0-B43E-E5FC914A13C4}">
      <dgm:prSet/>
      <dgm:spPr/>
      <dgm:t>
        <a:bodyPr/>
        <a:lstStyle/>
        <a:p>
          <a:endParaRPr lang="en-US"/>
        </a:p>
      </dgm:t>
    </dgm:pt>
    <dgm:pt modelId="{617C2A44-FAAE-4374-B48D-222B87F30E48}" type="sibTrans" cxnId="{0D05F2CE-58F8-4DA0-B43E-E5FC914A13C4}">
      <dgm:prSet/>
      <dgm:spPr/>
      <dgm:t>
        <a:bodyPr/>
        <a:lstStyle/>
        <a:p>
          <a:endParaRPr lang="en-US"/>
        </a:p>
      </dgm:t>
    </dgm:pt>
    <dgm:pt modelId="{FB475A71-A848-41D5-8927-F896020DDD84}">
      <dgm:prSet/>
      <dgm:spPr/>
      <dgm:t>
        <a:bodyPr/>
        <a:lstStyle/>
        <a:p>
          <a:r>
            <a:rPr lang="en-US"/>
            <a:t>Sanctity of life defense…</a:t>
          </a:r>
        </a:p>
      </dgm:t>
    </dgm:pt>
    <dgm:pt modelId="{1B432AD7-5F49-4F59-A818-750CD05A40C0}" type="parTrans" cxnId="{3A180306-22EF-45F6-9EBD-8B5B3B6E13E5}">
      <dgm:prSet/>
      <dgm:spPr/>
      <dgm:t>
        <a:bodyPr/>
        <a:lstStyle/>
        <a:p>
          <a:endParaRPr lang="en-US"/>
        </a:p>
      </dgm:t>
    </dgm:pt>
    <dgm:pt modelId="{6F575EED-02F2-4E13-80C4-1496FFDCBE56}" type="sibTrans" cxnId="{3A180306-22EF-45F6-9EBD-8B5B3B6E13E5}">
      <dgm:prSet/>
      <dgm:spPr/>
      <dgm:t>
        <a:bodyPr/>
        <a:lstStyle/>
        <a:p>
          <a:endParaRPr lang="en-US"/>
        </a:p>
      </dgm:t>
    </dgm:pt>
    <dgm:pt modelId="{1EA32468-E9F6-4BEF-83B8-68C9C5498DA3}">
      <dgm:prSet/>
      <dgm:spPr/>
      <dgm:t>
        <a:bodyPr/>
        <a:lstStyle/>
        <a:p>
          <a:r>
            <a:rPr lang="en-US"/>
            <a:t>And relationship, too!</a:t>
          </a:r>
        </a:p>
      </dgm:t>
    </dgm:pt>
    <dgm:pt modelId="{7F846C4A-4D11-4D60-840B-3FEC6E97DF0A}" type="parTrans" cxnId="{0796CA59-8FEC-4FAF-9506-81B296F5F12B}">
      <dgm:prSet/>
      <dgm:spPr/>
      <dgm:t>
        <a:bodyPr/>
        <a:lstStyle/>
        <a:p>
          <a:endParaRPr lang="en-US"/>
        </a:p>
      </dgm:t>
    </dgm:pt>
    <dgm:pt modelId="{6C33C3A6-6EA7-4680-8D9D-346319F20B8F}" type="sibTrans" cxnId="{0796CA59-8FEC-4FAF-9506-81B296F5F12B}">
      <dgm:prSet/>
      <dgm:spPr/>
      <dgm:t>
        <a:bodyPr/>
        <a:lstStyle/>
        <a:p>
          <a:endParaRPr lang="en-US"/>
        </a:p>
      </dgm:t>
    </dgm:pt>
    <dgm:pt modelId="{28C76CF6-5063-4807-B760-74819521BAFA}">
      <dgm:prSet/>
      <dgm:spPr/>
      <dgm:t>
        <a:bodyPr/>
        <a:lstStyle/>
        <a:p>
          <a:r>
            <a:rPr lang="en-US" dirty="0"/>
            <a:t>Down’s Syndrome, death, and </a:t>
          </a:r>
          <a:r>
            <a:rPr lang="en-US" b="1" dirty="0"/>
            <a:t>Heavenly Creator</a:t>
          </a:r>
        </a:p>
      </dgm:t>
    </dgm:pt>
    <dgm:pt modelId="{74C979FA-8AA2-424B-9737-F109FCD1535C}" type="parTrans" cxnId="{9DC3B8C4-9099-4640-9200-A63207F2CFEE}">
      <dgm:prSet/>
      <dgm:spPr/>
      <dgm:t>
        <a:bodyPr/>
        <a:lstStyle/>
        <a:p>
          <a:endParaRPr lang="en-US"/>
        </a:p>
      </dgm:t>
    </dgm:pt>
    <dgm:pt modelId="{92DF1611-3AB5-4D14-8B53-A4D43876CBED}" type="sibTrans" cxnId="{9DC3B8C4-9099-4640-9200-A63207F2CFEE}">
      <dgm:prSet/>
      <dgm:spPr/>
      <dgm:t>
        <a:bodyPr/>
        <a:lstStyle/>
        <a:p>
          <a:endParaRPr lang="en-US"/>
        </a:p>
      </dgm:t>
    </dgm:pt>
    <dgm:pt modelId="{34CDEC0A-662F-46FB-8288-98BBF7ED9C0B}">
      <dgm:prSet/>
      <dgm:spPr/>
      <dgm:t>
        <a:bodyPr/>
        <a:lstStyle/>
        <a:p>
          <a:r>
            <a:rPr lang="en-US"/>
            <a:t>Sanctity of life defense</a:t>
          </a:r>
        </a:p>
      </dgm:t>
    </dgm:pt>
    <dgm:pt modelId="{08DFF56E-0AAF-4DF0-872A-4806E46EFC2D}" type="parTrans" cxnId="{3418A3D7-477F-455B-9A2F-DB8E87C7DD3A}">
      <dgm:prSet/>
      <dgm:spPr/>
      <dgm:t>
        <a:bodyPr/>
        <a:lstStyle/>
        <a:p>
          <a:endParaRPr lang="en-US"/>
        </a:p>
      </dgm:t>
    </dgm:pt>
    <dgm:pt modelId="{E73643E9-FC3A-4CF0-A3E2-DBEB303D345C}" type="sibTrans" cxnId="{3418A3D7-477F-455B-9A2F-DB8E87C7DD3A}">
      <dgm:prSet/>
      <dgm:spPr/>
      <dgm:t>
        <a:bodyPr/>
        <a:lstStyle/>
        <a:p>
          <a:endParaRPr lang="en-US"/>
        </a:p>
      </dgm:t>
    </dgm:pt>
    <dgm:pt modelId="{8D53B854-781A-4930-A7E2-242DBE700B93}">
      <dgm:prSet/>
      <dgm:spPr/>
      <dgm:t>
        <a:bodyPr/>
        <a:lstStyle/>
        <a:p>
          <a:r>
            <a:rPr lang="en-US"/>
            <a:t>And image of God / relationship, too!</a:t>
          </a:r>
        </a:p>
      </dgm:t>
    </dgm:pt>
    <dgm:pt modelId="{B4B1E58E-5C4E-43A2-9E72-13D15FA37749}" type="parTrans" cxnId="{CD431A66-1758-4045-9342-8A1E72EE2EB3}">
      <dgm:prSet/>
      <dgm:spPr/>
      <dgm:t>
        <a:bodyPr/>
        <a:lstStyle/>
        <a:p>
          <a:endParaRPr lang="en-US"/>
        </a:p>
      </dgm:t>
    </dgm:pt>
    <dgm:pt modelId="{5C3960E5-ABE2-4500-9F33-19EA9CB7A9B0}" type="sibTrans" cxnId="{CD431A66-1758-4045-9342-8A1E72EE2EB3}">
      <dgm:prSet/>
      <dgm:spPr/>
      <dgm:t>
        <a:bodyPr/>
        <a:lstStyle/>
        <a:p>
          <a:endParaRPr lang="en-US"/>
        </a:p>
      </dgm:t>
    </dgm:pt>
    <dgm:pt modelId="{59457079-D390-481B-9971-5A047E5A6EC0}" type="pres">
      <dgm:prSet presAssocID="{13B73597-35A9-45C1-BB02-2B0CF31E52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D061F0F2-3E10-4589-9483-7BADAB011EFE}" type="pres">
      <dgm:prSet presAssocID="{9408BEF3-BBC4-4EC2-9926-046D6DA12DC0}" presName="linNode" presStyleCnt="0"/>
      <dgm:spPr/>
    </dgm:pt>
    <dgm:pt modelId="{1902D82F-B3DA-46AE-BCB9-D2071F29D776}" type="pres">
      <dgm:prSet presAssocID="{9408BEF3-BBC4-4EC2-9926-046D6DA12DC0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8B15F5C-C38B-439B-AEFB-220CE5AFD4EB}" type="pres">
      <dgm:prSet presAssocID="{9408BEF3-BBC4-4EC2-9926-046D6DA12DC0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5BF4D07-1EC6-47FA-8EB8-915794BFE8A8}" type="pres">
      <dgm:prSet presAssocID="{617C2A44-FAAE-4374-B48D-222B87F30E48}" presName="sp" presStyleCnt="0"/>
      <dgm:spPr/>
    </dgm:pt>
    <dgm:pt modelId="{24252768-2292-4521-83FE-C2FBA960AE88}" type="pres">
      <dgm:prSet presAssocID="{28C76CF6-5063-4807-B760-74819521BAFA}" presName="linNode" presStyleCnt="0"/>
      <dgm:spPr/>
    </dgm:pt>
    <dgm:pt modelId="{6E2E6938-FF06-4D28-8543-C63CEA4C124C}" type="pres">
      <dgm:prSet presAssocID="{28C76CF6-5063-4807-B760-74819521BAFA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F6B0FE-341F-4299-8094-4E0F7804A922}" type="pres">
      <dgm:prSet presAssocID="{28C76CF6-5063-4807-B760-74819521BAFA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637BBC26-C29A-427E-9012-10C54C9E6701}" type="presOf" srcId="{1EA32468-E9F6-4BEF-83B8-68C9C5498DA3}" destId="{98B15F5C-C38B-439B-AEFB-220CE5AFD4EB}" srcOrd="0" destOrd="1" presId="urn:microsoft.com/office/officeart/2005/8/layout/vList5"/>
    <dgm:cxn modelId="{CD431A66-1758-4045-9342-8A1E72EE2EB3}" srcId="{28C76CF6-5063-4807-B760-74819521BAFA}" destId="{8D53B854-781A-4930-A7E2-242DBE700B93}" srcOrd="1" destOrd="0" parTransId="{B4B1E58E-5C4E-43A2-9E72-13D15FA37749}" sibTransId="{5C3960E5-ABE2-4500-9F33-19EA9CB7A9B0}"/>
    <dgm:cxn modelId="{0796CA59-8FEC-4FAF-9506-81B296F5F12B}" srcId="{9408BEF3-BBC4-4EC2-9926-046D6DA12DC0}" destId="{1EA32468-E9F6-4BEF-83B8-68C9C5498DA3}" srcOrd="1" destOrd="0" parTransId="{7F846C4A-4D11-4D60-840B-3FEC6E97DF0A}" sibTransId="{6C33C3A6-6EA7-4680-8D9D-346319F20B8F}"/>
    <dgm:cxn modelId="{BA442D20-417C-4F2F-A4D8-6B43190B7B70}" type="presOf" srcId="{13B73597-35A9-45C1-BB02-2B0CF31E5249}" destId="{59457079-D390-481B-9971-5A047E5A6EC0}" srcOrd="0" destOrd="0" presId="urn:microsoft.com/office/officeart/2005/8/layout/vList5"/>
    <dgm:cxn modelId="{0F728521-F248-4377-B928-B1B07D85C6CF}" type="presOf" srcId="{8D53B854-781A-4930-A7E2-242DBE700B93}" destId="{CEF6B0FE-341F-4299-8094-4E0F7804A922}" srcOrd="0" destOrd="1" presId="urn:microsoft.com/office/officeart/2005/8/layout/vList5"/>
    <dgm:cxn modelId="{34411786-88E0-4636-A930-3CD081F8D7C8}" type="presOf" srcId="{28C76CF6-5063-4807-B760-74819521BAFA}" destId="{6E2E6938-FF06-4D28-8543-C63CEA4C124C}" srcOrd="0" destOrd="0" presId="urn:microsoft.com/office/officeart/2005/8/layout/vList5"/>
    <dgm:cxn modelId="{3A180306-22EF-45F6-9EBD-8B5B3B6E13E5}" srcId="{9408BEF3-BBC4-4EC2-9926-046D6DA12DC0}" destId="{FB475A71-A848-41D5-8927-F896020DDD84}" srcOrd="0" destOrd="0" parTransId="{1B432AD7-5F49-4F59-A818-750CD05A40C0}" sibTransId="{6F575EED-02F2-4E13-80C4-1496FFDCBE56}"/>
    <dgm:cxn modelId="{E20D836A-5F3A-425C-A343-A4F8401ED607}" type="presOf" srcId="{FB475A71-A848-41D5-8927-F896020DDD84}" destId="{98B15F5C-C38B-439B-AEFB-220CE5AFD4EB}" srcOrd="0" destOrd="0" presId="urn:microsoft.com/office/officeart/2005/8/layout/vList5"/>
    <dgm:cxn modelId="{0D05F2CE-58F8-4DA0-B43E-E5FC914A13C4}" srcId="{13B73597-35A9-45C1-BB02-2B0CF31E5249}" destId="{9408BEF3-BBC4-4EC2-9926-046D6DA12DC0}" srcOrd="0" destOrd="0" parTransId="{775D3A5E-89D8-48E5-8A76-9B996D64A81D}" sibTransId="{617C2A44-FAAE-4374-B48D-222B87F30E48}"/>
    <dgm:cxn modelId="{C6008071-CC88-4244-9CD2-52A42A28A94D}" type="presOf" srcId="{9408BEF3-BBC4-4EC2-9926-046D6DA12DC0}" destId="{1902D82F-B3DA-46AE-BCB9-D2071F29D776}" srcOrd="0" destOrd="0" presId="urn:microsoft.com/office/officeart/2005/8/layout/vList5"/>
    <dgm:cxn modelId="{9DC3B8C4-9099-4640-9200-A63207F2CFEE}" srcId="{13B73597-35A9-45C1-BB02-2B0CF31E5249}" destId="{28C76CF6-5063-4807-B760-74819521BAFA}" srcOrd="1" destOrd="0" parTransId="{74C979FA-8AA2-424B-9737-F109FCD1535C}" sibTransId="{92DF1611-3AB5-4D14-8B53-A4D43876CBED}"/>
    <dgm:cxn modelId="{0D1FBDE3-DC57-4C63-BC6E-8EFB60A078F0}" type="presOf" srcId="{34CDEC0A-662F-46FB-8288-98BBF7ED9C0B}" destId="{CEF6B0FE-341F-4299-8094-4E0F7804A922}" srcOrd="0" destOrd="0" presId="urn:microsoft.com/office/officeart/2005/8/layout/vList5"/>
    <dgm:cxn modelId="{3418A3D7-477F-455B-9A2F-DB8E87C7DD3A}" srcId="{28C76CF6-5063-4807-B760-74819521BAFA}" destId="{34CDEC0A-662F-46FB-8288-98BBF7ED9C0B}" srcOrd="0" destOrd="0" parTransId="{08DFF56E-0AAF-4DF0-872A-4806E46EFC2D}" sibTransId="{E73643E9-FC3A-4CF0-A3E2-DBEB303D345C}"/>
    <dgm:cxn modelId="{7F3D3FDC-177D-4D8F-A1B6-12FCB8E08422}" type="presParOf" srcId="{59457079-D390-481B-9971-5A047E5A6EC0}" destId="{D061F0F2-3E10-4589-9483-7BADAB011EFE}" srcOrd="0" destOrd="0" presId="urn:microsoft.com/office/officeart/2005/8/layout/vList5"/>
    <dgm:cxn modelId="{F9A725B7-9ACD-4471-A2EF-01DA07CE8C74}" type="presParOf" srcId="{D061F0F2-3E10-4589-9483-7BADAB011EFE}" destId="{1902D82F-B3DA-46AE-BCB9-D2071F29D776}" srcOrd="0" destOrd="0" presId="urn:microsoft.com/office/officeart/2005/8/layout/vList5"/>
    <dgm:cxn modelId="{91ADF9D5-58A0-4EDA-B341-621EE3A08170}" type="presParOf" srcId="{D061F0F2-3E10-4589-9483-7BADAB011EFE}" destId="{98B15F5C-C38B-439B-AEFB-220CE5AFD4EB}" srcOrd="1" destOrd="0" presId="urn:microsoft.com/office/officeart/2005/8/layout/vList5"/>
    <dgm:cxn modelId="{412E8C33-0526-4E74-898B-4C91637F7387}" type="presParOf" srcId="{59457079-D390-481B-9971-5A047E5A6EC0}" destId="{45BF4D07-1EC6-47FA-8EB8-915794BFE8A8}" srcOrd="1" destOrd="0" presId="urn:microsoft.com/office/officeart/2005/8/layout/vList5"/>
    <dgm:cxn modelId="{C2263D5F-C030-409C-A2ED-F376E57BE4A3}" type="presParOf" srcId="{59457079-D390-481B-9971-5A047E5A6EC0}" destId="{24252768-2292-4521-83FE-C2FBA960AE88}" srcOrd="2" destOrd="0" presId="urn:microsoft.com/office/officeart/2005/8/layout/vList5"/>
    <dgm:cxn modelId="{98C17DEF-66AC-4585-A8A3-004F851254B2}" type="presParOf" srcId="{24252768-2292-4521-83FE-C2FBA960AE88}" destId="{6E2E6938-FF06-4D28-8543-C63CEA4C124C}" srcOrd="0" destOrd="0" presId="urn:microsoft.com/office/officeart/2005/8/layout/vList5"/>
    <dgm:cxn modelId="{849D7C68-FD0E-4FDF-A8C5-5ED63E433B13}" type="presParOf" srcId="{24252768-2292-4521-83FE-C2FBA960AE88}" destId="{CEF6B0FE-341F-4299-8094-4E0F7804A92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7381932-54A6-4915-9B62-22619464C207}" type="doc">
      <dgm:prSet loTypeId="urn:microsoft.com/office/officeart/2008/layout/Lined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9596286-AADE-40B6-9A40-52F7DC3D1BBE}">
      <dgm:prSet/>
      <dgm:spPr/>
      <dgm:t>
        <a:bodyPr/>
        <a:lstStyle/>
        <a:p>
          <a:r>
            <a:rPr lang="en-US"/>
            <a:t>Fifth commandment - Honour your father… also your Heavenly Father</a:t>
          </a:r>
        </a:p>
      </dgm:t>
    </dgm:pt>
    <dgm:pt modelId="{F0A5E6A5-7815-47F6-A021-9DC7D7ABB87F}" type="parTrans" cxnId="{E1D751A7-9567-4896-9668-5E8B919A5EE9}">
      <dgm:prSet/>
      <dgm:spPr/>
      <dgm:t>
        <a:bodyPr/>
        <a:lstStyle/>
        <a:p>
          <a:endParaRPr lang="en-US"/>
        </a:p>
      </dgm:t>
    </dgm:pt>
    <dgm:pt modelId="{EFBC79F3-9A38-495D-B51E-F1DBFC289AC9}" type="sibTrans" cxnId="{E1D751A7-9567-4896-9668-5E8B919A5EE9}">
      <dgm:prSet/>
      <dgm:spPr/>
      <dgm:t>
        <a:bodyPr/>
        <a:lstStyle/>
        <a:p>
          <a:endParaRPr lang="en-US"/>
        </a:p>
      </dgm:t>
    </dgm:pt>
    <dgm:pt modelId="{00723AF3-D234-413E-B589-7C65BF0AFE25}">
      <dgm:prSet/>
      <dgm:spPr/>
      <dgm:t>
        <a:bodyPr/>
        <a:lstStyle/>
        <a:p>
          <a:r>
            <a:rPr lang="en-US"/>
            <a:t>Focus: end suffering or glorify God?</a:t>
          </a:r>
        </a:p>
      </dgm:t>
    </dgm:pt>
    <dgm:pt modelId="{4A7AF4A6-4AAD-43E1-8B19-34188AD6A8C1}" type="parTrans" cxnId="{B2A33E68-02C3-4721-8D88-A120A089863F}">
      <dgm:prSet/>
      <dgm:spPr/>
      <dgm:t>
        <a:bodyPr/>
        <a:lstStyle/>
        <a:p>
          <a:endParaRPr lang="en-US"/>
        </a:p>
      </dgm:t>
    </dgm:pt>
    <dgm:pt modelId="{5AFE4C2B-64A9-4C3D-9D59-CE1DD57CA119}" type="sibTrans" cxnId="{B2A33E68-02C3-4721-8D88-A120A089863F}">
      <dgm:prSet/>
      <dgm:spPr/>
      <dgm:t>
        <a:bodyPr/>
        <a:lstStyle/>
        <a:p>
          <a:endParaRPr lang="en-US"/>
        </a:p>
      </dgm:t>
    </dgm:pt>
    <dgm:pt modelId="{A84650AC-A3B1-46E8-A014-A4EB188D6845}">
      <dgm:prSet/>
      <dgm:spPr/>
      <dgm:t>
        <a:bodyPr/>
        <a:lstStyle/>
        <a:p>
          <a:r>
            <a:rPr lang="en-US"/>
            <a:t>Objection: how does this work out for unbelievers?</a:t>
          </a:r>
        </a:p>
      </dgm:t>
    </dgm:pt>
    <dgm:pt modelId="{B1BF4C07-B424-4574-837A-97EB15037D4C}" type="parTrans" cxnId="{11EBA1EC-6D25-4EBB-B043-843A892FBA7C}">
      <dgm:prSet/>
      <dgm:spPr/>
      <dgm:t>
        <a:bodyPr/>
        <a:lstStyle/>
        <a:p>
          <a:endParaRPr lang="en-US"/>
        </a:p>
      </dgm:t>
    </dgm:pt>
    <dgm:pt modelId="{0F667C20-9133-40DD-8417-54A0A6524C66}" type="sibTrans" cxnId="{11EBA1EC-6D25-4EBB-B043-843A892FBA7C}">
      <dgm:prSet/>
      <dgm:spPr/>
      <dgm:t>
        <a:bodyPr/>
        <a:lstStyle/>
        <a:p>
          <a:endParaRPr lang="en-US"/>
        </a:p>
      </dgm:t>
    </dgm:pt>
    <dgm:pt modelId="{CA83FFFA-7A7D-404A-89AB-70D1BEA6EB56}">
      <dgm:prSet/>
      <dgm:spPr/>
      <dgm:t>
        <a:bodyPr/>
        <a:lstStyle/>
        <a:p>
          <a:r>
            <a:rPr lang="en-US" dirty="0"/>
            <a:t>Hospice movement &amp; Christian involvement</a:t>
          </a:r>
        </a:p>
      </dgm:t>
    </dgm:pt>
    <dgm:pt modelId="{F022E77D-2405-4FC0-9DF1-EDCF0E2DD753}" type="parTrans" cxnId="{B9DD6CBB-9E76-4A5F-B533-CA42A4D0EDF7}">
      <dgm:prSet/>
      <dgm:spPr/>
      <dgm:t>
        <a:bodyPr/>
        <a:lstStyle/>
        <a:p>
          <a:endParaRPr lang="en-US"/>
        </a:p>
      </dgm:t>
    </dgm:pt>
    <dgm:pt modelId="{373B9D7F-882C-473C-BDF4-DAE129DACFEF}" type="sibTrans" cxnId="{B9DD6CBB-9E76-4A5F-B533-CA42A4D0EDF7}">
      <dgm:prSet/>
      <dgm:spPr/>
      <dgm:t>
        <a:bodyPr/>
        <a:lstStyle/>
        <a:p>
          <a:endParaRPr lang="en-US"/>
        </a:p>
      </dgm:t>
    </dgm:pt>
    <dgm:pt modelId="{092DFA21-F053-49E0-842B-7C3BF7E9451C}" type="pres">
      <dgm:prSet presAssocID="{F7381932-54A6-4915-9B62-22619464C2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2258C2CA-D397-4D77-8873-1C26240FC853}" type="pres">
      <dgm:prSet presAssocID="{79596286-AADE-40B6-9A40-52F7DC3D1BBE}" presName="thickLine" presStyleLbl="alignNode1" presStyleIdx="0" presStyleCnt="4"/>
      <dgm:spPr/>
    </dgm:pt>
    <dgm:pt modelId="{0F1AE18B-6705-4492-BC0D-CBC510EB00E7}" type="pres">
      <dgm:prSet presAssocID="{79596286-AADE-40B6-9A40-52F7DC3D1BBE}" presName="horz1" presStyleCnt="0"/>
      <dgm:spPr/>
    </dgm:pt>
    <dgm:pt modelId="{1F43458A-7355-46A0-B4C1-677E3233096A}" type="pres">
      <dgm:prSet presAssocID="{79596286-AADE-40B6-9A40-52F7DC3D1BBE}" presName="tx1" presStyleLbl="revTx" presStyleIdx="0" presStyleCnt="4"/>
      <dgm:spPr/>
      <dgm:t>
        <a:bodyPr/>
        <a:lstStyle/>
        <a:p>
          <a:endParaRPr lang="en-AU"/>
        </a:p>
      </dgm:t>
    </dgm:pt>
    <dgm:pt modelId="{9970CA25-7234-4DB9-B0FF-2B77E98CFB0C}" type="pres">
      <dgm:prSet presAssocID="{79596286-AADE-40B6-9A40-52F7DC3D1BBE}" presName="vert1" presStyleCnt="0"/>
      <dgm:spPr/>
    </dgm:pt>
    <dgm:pt modelId="{496EE6B5-EDB4-4CE3-8C32-305775A42E4B}" type="pres">
      <dgm:prSet presAssocID="{00723AF3-D234-413E-B589-7C65BF0AFE25}" presName="thickLine" presStyleLbl="alignNode1" presStyleIdx="1" presStyleCnt="4"/>
      <dgm:spPr/>
    </dgm:pt>
    <dgm:pt modelId="{BE29AF9E-4853-4B52-AABF-2666050E873D}" type="pres">
      <dgm:prSet presAssocID="{00723AF3-D234-413E-B589-7C65BF0AFE25}" presName="horz1" presStyleCnt="0"/>
      <dgm:spPr/>
    </dgm:pt>
    <dgm:pt modelId="{04B3AA51-26E9-4AF2-A8FB-EFAD486F5544}" type="pres">
      <dgm:prSet presAssocID="{00723AF3-D234-413E-B589-7C65BF0AFE25}" presName="tx1" presStyleLbl="revTx" presStyleIdx="1" presStyleCnt="4"/>
      <dgm:spPr/>
      <dgm:t>
        <a:bodyPr/>
        <a:lstStyle/>
        <a:p>
          <a:endParaRPr lang="en-AU"/>
        </a:p>
      </dgm:t>
    </dgm:pt>
    <dgm:pt modelId="{9CDB186B-AD1F-45E2-BF61-9D4385EF2BAF}" type="pres">
      <dgm:prSet presAssocID="{00723AF3-D234-413E-B589-7C65BF0AFE25}" presName="vert1" presStyleCnt="0"/>
      <dgm:spPr/>
    </dgm:pt>
    <dgm:pt modelId="{24B0ABA2-CE56-4BAC-9946-5A5147F110EF}" type="pres">
      <dgm:prSet presAssocID="{A84650AC-A3B1-46E8-A014-A4EB188D6845}" presName="thickLine" presStyleLbl="alignNode1" presStyleIdx="2" presStyleCnt="4"/>
      <dgm:spPr/>
    </dgm:pt>
    <dgm:pt modelId="{7C35C856-C404-43B4-A284-AFA847A5179E}" type="pres">
      <dgm:prSet presAssocID="{A84650AC-A3B1-46E8-A014-A4EB188D6845}" presName="horz1" presStyleCnt="0"/>
      <dgm:spPr/>
    </dgm:pt>
    <dgm:pt modelId="{58EE3FA8-4096-4C95-B77A-D7C231D5EA70}" type="pres">
      <dgm:prSet presAssocID="{A84650AC-A3B1-46E8-A014-A4EB188D6845}" presName="tx1" presStyleLbl="revTx" presStyleIdx="2" presStyleCnt="4"/>
      <dgm:spPr/>
      <dgm:t>
        <a:bodyPr/>
        <a:lstStyle/>
        <a:p>
          <a:endParaRPr lang="en-AU"/>
        </a:p>
      </dgm:t>
    </dgm:pt>
    <dgm:pt modelId="{03B4FC07-94F8-49CD-A04B-A5C2AAFFC20F}" type="pres">
      <dgm:prSet presAssocID="{A84650AC-A3B1-46E8-A014-A4EB188D6845}" presName="vert1" presStyleCnt="0"/>
      <dgm:spPr/>
    </dgm:pt>
    <dgm:pt modelId="{AB36D17B-3187-47BF-B13D-6B36438F1A07}" type="pres">
      <dgm:prSet presAssocID="{CA83FFFA-7A7D-404A-89AB-70D1BEA6EB56}" presName="thickLine" presStyleLbl="alignNode1" presStyleIdx="3" presStyleCnt="4"/>
      <dgm:spPr/>
    </dgm:pt>
    <dgm:pt modelId="{3D13C921-18D5-406E-B964-A4B227C6B821}" type="pres">
      <dgm:prSet presAssocID="{CA83FFFA-7A7D-404A-89AB-70D1BEA6EB56}" presName="horz1" presStyleCnt="0"/>
      <dgm:spPr/>
    </dgm:pt>
    <dgm:pt modelId="{D707CC47-3C51-461A-B750-375840D634EF}" type="pres">
      <dgm:prSet presAssocID="{CA83FFFA-7A7D-404A-89AB-70D1BEA6EB56}" presName="tx1" presStyleLbl="revTx" presStyleIdx="3" presStyleCnt="4"/>
      <dgm:spPr/>
      <dgm:t>
        <a:bodyPr/>
        <a:lstStyle/>
        <a:p>
          <a:endParaRPr lang="en-AU"/>
        </a:p>
      </dgm:t>
    </dgm:pt>
    <dgm:pt modelId="{BCCADC62-0FDE-4137-8C7F-3D4F1B1FAF01}" type="pres">
      <dgm:prSet presAssocID="{CA83FFFA-7A7D-404A-89AB-70D1BEA6EB56}" presName="vert1" presStyleCnt="0"/>
      <dgm:spPr/>
    </dgm:pt>
  </dgm:ptLst>
  <dgm:cxnLst>
    <dgm:cxn modelId="{E1D751A7-9567-4896-9668-5E8B919A5EE9}" srcId="{F7381932-54A6-4915-9B62-22619464C207}" destId="{79596286-AADE-40B6-9A40-52F7DC3D1BBE}" srcOrd="0" destOrd="0" parTransId="{F0A5E6A5-7815-47F6-A021-9DC7D7ABB87F}" sibTransId="{EFBC79F3-9A38-495D-B51E-F1DBFC289AC9}"/>
    <dgm:cxn modelId="{B9DD6CBB-9E76-4A5F-B533-CA42A4D0EDF7}" srcId="{F7381932-54A6-4915-9B62-22619464C207}" destId="{CA83FFFA-7A7D-404A-89AB-70D1BEA6EB56}" srcOrd="3" destOrd="0" parTransId="{F022E77D-2405-4FC0-9DF1-EDCF0E2DD753}" sibTransId="{373B9D7F-882C-473C-BDF4-DAE129DACFEF}"/>
    <dgm:cxn modelId="{F0F05FE2-58CD-4CC6-8E1B-21002EFA0C65}" type="presOf" srcId="{CA83FFFA-7A7D-404A-89AB-70D1BEA6EB56}" destId="{D707CC47-3C51-461A-B750-375840D634EF}" srcOrd="0" destOrd="0" presId="urn:microsoft.com/office/officeart/2008/layout/LinedList"/>
    <dgm:cxn modelId="{B2A33E68-02C3-4721-8D88-A120A089863F}" srcId="{F7381932-54A6-4915-9B62-22619464C207}" destId="{00723AF3-D234-413E-B589-7C65BF0AFE25}" srcOrd="1" destOrd="0" parTransId="{4A7AF4A6-4AAD-43E1-8B19-34188AD6A8C1}" sibTransId="{5AFE4C2B-64A9-4C3D-9D59-CE1DD57CA119}"/>
    <dgm:cxn modelId="{11EBA1EC-6D25-4EBB-B043-843A892FBA7C}" srcId="{F7381932-54A6-4915-9B62-22619464C207}" destId="{A84650AC-A3B1-46E8-A014-A4EB188D6845}" srcOrd="2" destOrd="0" parTransId="{B1BF4C07-B424-4574-837A-97EB15037D4C}" sibTransId="{0F667C20-9133-40DD-8417-54A0A6524C66}"/>
    <dgm:cxn modelId="{71A03491-353A-4D44-92EB-1F86DE745D76}" type="presOf" srcId="{F7381932-54A6-4915-9B62-22619464C207}" destId="{092DFA21-F053-49E0-842B-7C3BF7E9451C}" srcOrd="0" destOrd="0" presId="urn:microsoft.com/office/officeart/2008/layout/LinedList"/>
    <dgm:cxn modelId="{1CB954A3-9173-4923-8D71-468D8097DF5A}" type="presOf" srcId="{A84650AC-A3B1-46E8-A014-A4EB188D6845}" destId="{58EE3FA8-4096-4C95-B77A-D7C231D5EA70}" srcOrd="0" destOrd="0" presId="urn:microsoft.com/office/officeart/2008/layout/LinedList"/>
    <dgm:cxn modelId="{FE67536A-AEEE-4F9C-A00E-3D5ECF44D7FC}" type="presOf" srcId="{79596286-AADE-40B6-9A40-52F7DC3D1BBE}" destId="{1F43458A-7355-46A0-B4C1-677E3233096A}" srcOrd="0" destOrd="0" presId="urn:microsoft.com/office/officeart/2008/layout/LinedList"/>
    <dgm:cxn modelId="{3810A038-5556-4687-B513-F9A234B4CBBE}" type="presOf" srcId="{00723AF3-D234-413E-B589-7C65BF0AFE25}" destId="{04B3AA51-26E9-4AF2-A8FB-EFAD486F5544}" srcOrd="0" destOrd="0" presId="urn:microsoft.com/office/officeart/2008/layout/LinedList"/>
    <dgm:cxn modelId="{95D6160C-F068-40B0-8D00-CCA53D0FF2D8}" type="presParOf" srcId="{092DFA21-F053-49E0-842B-7C3BF7E9451C}" destId="{2258C2CA-D397-4D77-8873-1C26240FC853}" srcOrd="0" destOrd="0" presId="urn:microsoft.com/office/officeart/2008/layout/LinedList"/>
    <dgm:cxn modelId="{F2B8E056-2C79-4B89-8132-7396535B2E5E}" type="presParOf" srcId="{092DFA21-F053-49E0-842B-7C3BF7E9451C}" destId="{0F1AE18B-6705-4492-BC0D-CBC510EB00E7}" srcOrd="1" destOrd="0" presId="urn:microsoft.com/office/officeart/2008/layout/LinedList"/>
    <dgm:cxn modelId="{446F810D-4572-4A30-B625-B694B9AA7B31}" type="presParOf" srcId="{0F1AE18B-6705-4492-BC0D-CBC510EB00E7}" destId="{1F43458A-7355-46A0-B4C1-677E3233096A}" srcOrd="0" destOrd="0" presId="urn:microsoft.com/office/officeart/2008/layout/LinedList"/>
    <dgm:cxn modelId="{D409E2D7-56A0-4ABC-8DEB-0CE3CD1C87B7}" type="presParOf" srcId="{0F1AE18B-6705-4492-BC0D-CBC510EB00E7}" destId="{9970CA25-7234-4DB9-B0FF-2B77E98CFB0C}" srcOrd="1" destOrd="0" presId="urn:microsoft.com/office/officeart/2008/layout/LinedList"/>
    <dgm:cxn modelId="{7F3484D1-1C56-4AF6-BE88-3A10F89F50D9}" type="presParOf" srcId="{092DFA21-F053-49E0-842B-7C3BF7E9451C}" destId="{496EE6B5-EDB4-4CE3-8C32-305775A42E4B}" srcOrd="2" destOrd="0" presId="urn:microsoft.com/office/officeart/2008/layout/LinedList"/>
    <dgm:cxn modelId="{58B1D240-B744-4A50-8A64-8CC7330F1A26}" type="presParOf" srcId="{092DFA21-F053-49E0-842B-7C3BF7E9451C}" destId="{BE29AF9E-4853-4B52-AABF-2666050E873D}" srcOrd="3" destOrd="0" presId="urn:microsoft.com/office/officeart/2008/layout/LinedList"/>
    <dgm:cxn modelId="{371F0E6C-8221-4D7E-9B1B-A4BD93F86A7F}" type="presParOf" srcId="{BE29AF9E-4853-4B52-AABF-2666050E873D}" destId="{04B3AA51-26E9-4AF2-A8FB-EFAD486F5544}" srcOrd="0" destOrd="0" presId="urn:microsoft.com/office/officeart/2008/layout/LinedList"/>
    <dgm:cxn modelId="{F9176948-DBEB-4879-977D-0AC9B38CABE9}" type="presParOf" srcId="{BE29AF9E-4853-4B52-AABF-2666050E873D}" destId="{9CDB186B-AD1F-45E2-BF61-9D4385EF2BAF}" srcOrd="1" destOrd="0" presId="urn:microsoft.com/office/officeart/2008/layout/LinedList"/>
    <dgm:cxn modelId="{236783B7-60EF-4AD8-A398-65C39FDF450B}" type="presParOf" srcId="{092DFA21-F053-49E0-842B-7C3BF7E9451C}" destId="{24B0ABA2-CE56-4BAC-9946-5A5147F110EF}" srcOrd="4" destOrd="0" presId="urn:microsoft.com/office/officeart/2008/layout/LinedList"/>
    <dgm:cxn modelId="{37C842B3-856A-416B-9C76-D002B8712AE5}" type="presParOf" srcId="{092DFA21-F053-49E0-842B-7C3BF7E9451C}" destId="{7C35C856-C404-43B4-A284-AFA847A5179E}" srcOrd="5" destOrd="0" presId="urn:microsoft.com/office/officeart/2008/layout/LinedList"/>
    <dgm:cxn modelId="{1D04DE1A-03C3-4849-859C-A19BABEFE81A}" type="presParOf" srcId="{7C35C856-C404-43B4-A284-AFA847A5179E}" destId="{58EE3FA8-4096-4C95-B77A-D7C231D5EA70}" srcOrd="0" destOrd="0" presId="urn:microsoft.com/office/officeart/2008/layout/LinedList"/>
    <dgm:cxn modelId="{60AE11AE-7157-4728-9FA6-3854582EB00E}" type="presParOf" srcId="{7C35C856-C404-43B4-A284-AFA847A5179E}" destId="{03B4FC07-94F8-49CD-A04B-A5C2AAFFC20F}" srcOrd="1" destOrd="0" presId="urn:microsoft.com/office/officeart/2008/layout/LinedList"/>
    <dgm:cxn modelId="{8817F78E-A34F-4370-9073-5B1E652745AA}" type="presParOf" srcId="{092DFA21-F053-49E0-842B-7C3BF7E9451C}" destId="{AB36D17B-3187-47BF-B13D-6B36438F1A07}" srcOrd="6" destOrd="0" presId="urn:microsoft.com/office/officeart/2008/layout/LinedList"/>
    <dgm:cxn modelId="{806E0C9C-C2B1-4C2B-9CD6-F2592B933539}" type="presParOf" srcId="{092DFA21-F053-49E0-842B-7C3BF7E9451C}" destId="{3D13C921-18D5-406E-B964-A4B227C6B821}" srcOrd="7" destOrd="0" presId="urn:microsoft.com/office/officeart/2008/layout/LinedList"/>
    <dgm:cxn modelId="{88B54990-E0D7-43BA-A95E-EFDED41783EA}" type="presParOf" srcId="{3D13C921-18D5-406E-B964-A4B227C6B821}" destId="{D707CC47-3C51-461A-B750-375840D634EF}" srcOrd="0" destOrd="0" presId="urn:microsoft.com/office/officeart/2008/layout/LinedList"/>
    <dgm:cxn modelId="{E99CFF3C-630B-4A64-A4B6-FE8037D220BC}" type="presParOf" srcId="{3D13C921-18D5-406E-B964-A4B227C6B821}" destId="{BCCADC62-0FDE-4137-8C7F-3D4F1B1FAF0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0C2455-6A2F-497C-920B-E94E20A63069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605374A0-9D06-43F2-8D01-B040525965E0}">
      <dgm:prSet phldrT="[Text]"/>
      <dgm:spPr/>
      <dgm:t>
        <a:bodyPr/>
        <a:lstStyle/>
        <a:p>
          <a:r>
            <a:rPr lang="en-US" dirty="0"/>
            <a:t>God created human beings</a:t>
          </a:r>
        </a:p>
      </dgm:t>
    </dgm:pt>
    <dgm:pt modelId="{B5C6C81A-3FC3-4A87-94FA-3521130CBDE7}" type="parTrans" cxnId="{683407F8-92F1-4EC6-BEFD-B24ABFED872C}">
      <dgm:prSet/>
      <dgm:spPr/>
      <dgm:t>
        <a:bodyPr/>
        <a:lstStyle/>
        <a:p>
          <a:endParaRPr lang="en-US"/>
        </a:p>
      </dgm:t>
    </dgm:pt>
    <dgm:pt modelId="{62F02608-380E-4B81-A0F7-20564E6EA042}" type="sibTrans" cxnId="{683407F8-92F1-4EC6-BEFD-B24ABFED872C}">
      <dgm:prSet/>
      <dgm:spPr/>
      <dgm:t>
        <a:bodyPr/>
        <a:lstStyle/>
        <a:p>
          <a:endParaRPr lang="en-US"/>
        </a:p>
      </dgm:t>
    </dgm:pt>
    <dgm:pt modelId="{A922FBF9-6DAC-4E65-9D78-C17420083DEE}">
      <dgm:prSet phldrT="[Text]"/>
      <dgm:spPr/>
      <dgm:t>
        <a:bodyPr/>
        <a:lstStyle/>
        <a:p>
          <a:r>
            <a:rPr lang="en-US" dirty="0"/>
            <a:t>Life is a gift from God</a:t>
          </a:r>
        </a:p>
      </dgm:t>
    </dgm:pt>
    <dgm:pt modelId="{0BE7B512-D947-4361-8491-6BCCE216E9B1}" type="parTrans" cxnId="{2B7CD579-8C33-492A-B484-6C3ACCD653C1}">
      <dgm:prSet/>
      <dgm:spPr/>
      <dgm:t>
        <a:bodyPr/>
        <a:lstStyle/>
        <a:p>
          <a:endParaRPr lang="en-US"/>
        </a:p>
      </dgm:t>
    </dgm:pt>
    <dgm:pt modelId="{78F7CF16-466E-482C-BE3B-E4CFB00DE027}" type="sibTrans" cxnId="{2B7CD579-8C33-492A-B484-6C3ACCD653C1}">
      <dgm:prSet/>
      <dgm:spPr/>
      <dgm:t>
        <a:bodyPr/>
        <a:lstStyle/>
        <a:p>
          <a:endParaRPr lang="en-US"/>
        </a:p>
      </dgm:t>
    </dgm:pt>
    <dgm:pt modelId="{AD1D3BC1-B512-45E5-AEF5-F1A13D5462BA}">
      <dgm:prSet phldrT="[Text]"/>
      <dgm:spPr/>
      <dgm:t>
        <a:bodyPr/>
        <a:lstStyle/>
        <a:p>
          <a:r>
            <a:rPr lang="en-US" dirty="0"/>
            <a:t>Life is special / </a:t>
          </a:r>
          <a:r>
            <a:rPr lang="en-US" b="1" dirty="0"/>
            <a:t>holy</a:t>
          </a:r>
          <a:r>
            <a:rPr lang="en-US" dirty="0"/>
            <a:t> and should be respected</a:t>
          </a:r>
        </a:p>
      </dgm:t>
    </dgm:pt>
    <dgm:pt modelId="{2C80F197-B5FF-4A78-86CD-D9DB33F64301}" type="parTrans" cxnId="{12DED118-108F-4C44-A599-2FDE0E9A9777}">
      <dgm:prSet/>
      <dgm:spPr/>
      <dgm:t>
        <a:bodyPr/>
        <a:lstStyle/>
        <a:p>
          <a:endParaRPr lang="en-US"/>
        </a:p>
      </dgm:t>
    </dgm:pt>
    <dgm:pt modelId="{63B486C8-A1E6-44BB-B701-24B675EC385F}" type="sibTrans" cxnId="{12DED118-108F-4C44-A599-2FDE0E9A9777}">
      <dgm:prSet/>
      <dgm:spPr/>
      <dgm:t>
        <a:bodyPr/>
        <a:lstStyle/>
        <a:p>
          <a:endParaRPr lang="en-US"/>
        </a:p>
      </dgm:t>
    </dgm:pt>
    <dgm:pt modelId="{B6A71A3D-E635-4861-9004-C6C9C61B9CCF}" type="pres">
      <dgm:prSet presAssocID="{090C2455-6A2F-497C-920B-E94E20A63069}" presName="linearFlow" presStyleCnt="0">
        <dgm:presLayoutVars>
          <dgm:resizeHandles val="exact"/>
        </dgm:presLayoutVars>
      </dgm:prSet>
      <dgm:spPr/>
    </dgm:pt>
    <dgm:pt modelId="{51969C21-2444-4EEE-8D75-1216E5423AC3}" type="pres">
      <dgm:prSet presAssocID="{605374A0-9D06-43F2-8D01-B040525965E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F2CEF06-0EA5-4981-AC89-62D7407D36D2}" type="pres">
      <dgm:prSet presAssocID="{62F02608-380E-4B81-A0F7-20564E6EA042}" presName="sibTrans" presStyleLbl="sibTrans2D1" presStyleIdx="0" presStyleCnt="2"/>
      <dgm:spPr/>
      <dgm:t>
        <a:bodyPr/>
        <a:lstStyle/>
        <a:p>
          <a:endParaRPr lang="en-AU"/>
        </a:p>
      </dgm:t>
    </dgm:pt>
    <dgm:pt modelId="{64C4C2C4-1E99-4B3B-BD10-5BB617DE0FAF}" type="pres">
      <dgm:prSet presAssocID="{62F02608-380E-4B81-A0F7-20564E6EA042}" presName="connectorText" presStyleLbl="sibTrans2D1" presStyleIdx="0" presStyleCnt="2"/>
      <dgm:spPr/>
      <dgm:t>
        <a:bodyPr/>
        <a:lstStyle/>
        <a:p>
          <a:endParaRPr lang="en-AU"/>
        </a:p>
      </dgm:t>
    </dgm:pt>
    <dgm:pt modelId="{99D85663-7A9B-4F67-8937-A8B8F0592E3C}" type="pres">
      <dgm:prSet presAssocID="{A922FBF9-6DAC-4E65-9D78-C17420083DE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DE75EBC-C100-43BF-84A8-92A59669C772}" type="pres">
      <dgm:prSet presAssocID="{78F7CF16-466E-482C-BE3B-E4CFB00DE027}" presName="sibTrans" presStyleLbl="sibTrans2D1" presStyleIdx="1" presStyleCnt="2"/>
      <dgm:spPr/>
      <dgm:t>
        <a:bodyPr/>
        <a:lstStyle/>
        <a:p>
          <a:endParaRPr lang="en-AU"/>
        </a:p>
      </dgm:t>
    </dgm:pt>
    <dgm:pt modelId="{D248D5EC-317A-412E-82E9-0CF47A128A66}" type="pres">
      <dgm:prSet presAssocID="{78F7CF16-466E-482C-BE3B-E4CFB00DE027}" presName="connectorText" presStyleLbl="sibTrans2D1" presStyleIdx="1" presStyleCnt="2"/>
      <dgm:spPr/>
      <dgm:t>
        <a:bodyPr/>
        <a:lstStyle/>
        <a:p>
          <a:endParaRPr lang="en-AU"/>
        </a:p>
      </dgm:t>
    </dgm:pt>
    <dgm:pt modelId="{0E8428AF-549B-413A-81F2-79A6619832F6}" type="pres">
      <dgm:prSet presAssocID="{AD1D3BC1-B512-45E5-AEF5-F1A13D5462B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2B7CD579-8C33-492A-B484-6C3ACCD653C1}" srcId="{090C2455-6A2F-497C-920B-E94E20A63069}" destId="{A922FBF9-6DAC-4E65-9D78-C17420083DEE}" srcOrd="1" destOrd="0" parTransId="{0BE7B512-D947-4361-8491-6BCCE216E9B1}" sibTransId="{78F7CF16-466E-482C-BE3B-E4CFB00DE027}"/>
    <dgm:cxn modelId="{B82F5E8E-C1A9-4F4A-81A5-FB21D30E3B26}" type="presOf" srcId="{090C2455-6A2F-497C-920B-E94E20A63069}" destId="{B6A71A3D-E635-4861-9004-C6C9C61B9CCF}" srcOrd="0" destOrd="0" presId="urn:microsoft.com/office/officeart/2005/8/layout/process2"/>
    <dgm:cxn modelId="{CE7CB21B-327F-4857-B8CC-5364688413EE}" type="presOf" srcId="{62F02608-380E-4B81-A0F7-20564E6EA042}" destId="{64C4C2C4-1E99-4B3B-BD10-5BB617DE0FAF}" srcOrd="1" destOrd="0" presId="urn:microsoft.com/office/officeart/2005/8/layout/process2"/>
    <dgm:cxn modelId="{2E94F789-D057-4ABB-8A68-A3E38977CAF8}" type="presOf" srcId="{78F7CF16-466E-482C-BE3B-E4CFB00DE027}" destId="{6DE75EBC-C100-43BF-84A8-92A59669C772}" srcOrd="0" destOrd="0" presId="urn:microsoft.com/office/officeart/2005/8/layout/process2"/>
    <dgm:cxn modelId="{03972A82-DE0F-4EB9-8C03-78BC2C28C47C}" type="presOf" srcId="{605374A0-9D06-43F2-8D01-B040525965E0}" destId="{51969C21-2444-4EEE-8D75-1216E5423AC3}" srcOrd="0" destOrd="0" presId="urn:microsoft.com/office/officeart/2005/8/layout/process2"/>
    <dgm:cxn modelId="{12DED118-108F-4C44-A599-2FDE0E9A9777}" srcId="{090C2455-6A2F-497C-920B-E94E20A63069}" destId="{AD1D3BC1-B512-45E5-AEF5-F1A13D5462BA}" srcOrd="2" destOrd="0" parTransId="{2C80F197-B5FF-4A78-86CD-D9DB33F64301}" sibTransId="{63B486C8-A1E6-44BB-B701-24B675EC385F}"/>
    <dgm:cxn modelId="{5FFE5058-729A-4C6E-834D-EE8074326005}" type="presOf" srcId="{AD1D3BC1-B512-45E5-AEF5-F1A13D5462BA}" destId="{0E8428AF-549B-413A-81F2-79A6619832F6}" srcOrd="0" destOrd="0" presId="urn:microsoft.com/office/officeart/2005/8/layout/process2"/>
    <dgm:cxn modelId="{67975371-D539-487A-9093-B3C1E5AD8657}" type="presOf" srcId="{62F02608-380E-4B81-A0F7-20564E6EA042}" destId="{4F2CEF06-0EA5-4981-AC89-62D7407D36D2}" srcOrd="0" destOrd="0" presId="urn:microsoft.com/office/officeart/2005/8/layout/process2"/>
    <dgm:cxn modelId="{9512D4EB-5FA6-4C42-B3A4-1DE6B317995C}" type="presOf" srcId="{A922FBF9-6DAC-4E65-9D78-C17420083DEE}" destId="{99D85663-7A9B-4F67-8937-A8B8F0592E3C}" srcOrd="0" destOrd="0" presId="urn:microsoft.com/office/officeart/2005/8/layout/process2"/>
    <dgm:cxn modelId="{9F1B1923-923B-438A-9B00-720FB82134B3}" type="presOf" srcId="{78F7CF16-466E-482C-BE3B-E4CFB00DE027}" destId="{D248D5EC-317A-412E-82E9-0CF47A128A66}" srcOrd="1" destOrd="0" presId="urn:microsoft.com/office/officeart/2005/8/layout/process2"/>
    <dgm:cxn modelId="{683407F8-92F1-4EC6-BEFD-B24ABFED872C}" srcId="{090C2455-6A2F-497C-920B-E94E20A63069}" destId="{605374A0-9D06-43F2-8D01-B040525965E0}" srcOrd="0" destOrd="0" parTransId="{B5C6C81A-3FC3-4A87-94FA-3521130CBDE7}" sibTransId="{62F02608-380E-4B81-A0F7-20564E6EA042}"/>
    <dgm:cxn modelId="{FEC3EF3A-C07D-49EC-8027-97F2A3BD439F}" type="presParOf" srcId="{B6A71A3D-E635-4861-9004-C6C9C61B9CCF}" destId="{51969C21-2444-4EEE-8D75-1216E5423AC3}" srcOrd="0" destOrd="0" presId="urn:microsoft.com/office/officeart/2005/8/layout/process2"/>
    <dgm:cxn modelId="{2C1D5014-0060-4C41-8A46-494A677F52DE}" type="presParOf" srcId="{B6A71A3D-E635-4861-9004-C6C9C61B9CCF}" destId="{4F2CEF06-0EA5-4981-AC89-62D7407D36D2}" srcOrd="1" destOrd="0" presId="urn:microsoft.com/office/officeart/2005/8/layout/process2"/>
    <dgm:cxn modelId="{ED2D3D9F-94AA-4BDC-93AF-050380BA07B5}" type="presParOf" srcId="{4F2CEF06-0EA5-4981-AC89-62D7407D36D2}" destId="{64C4C2C4-1E99-4B3B-BD10-5BB617DE0FAF}" srcOrd="0" destOrd="0" presId="urn:microsoft.com/office/officeart/2005/8/layout/process2"/>
    <dgm:cxn modelId="{E9833B85-2518-421E-B9B6-729103816641}" type="presParOf" srcId="{B6A71A3D-E635-4861-9004-C6C9C61B9CCF}" destId="{99D85663-7A9B-4F67-8937-A8B8F0592E3C}" srcOrd="2" destOrd="0" presId="urn:microsoft.com/office/officeart/2005/8/layout/process2"/>
    <dgm:cxn modelId="{D420DC44-7699-43A8-8FAE-B8BDB2AA0555}" type="presParOf" srcId="{B6A71A3D-E635-4861-9004-C6C9C61B9CCF}" destId="{6DE75EBC-C100-43BF-84A8-92A59669C772}" srcOrd="3" destOrd="0" presId="urn:microsoft.com/office/officeart/2005/8/layout/process2"/>
    <dgm:cxn modelId="{FD9EA9EB-B705-4593-85D4-00C12AA9A149}" type="presParOf" srcId="{6DE75EBC-C100-43BF-84A8-92A59669C772}" destId="{D248D5EC-317A-412E-82E9-0CF47A128A66}" srcOrd="0" destOrd="0" presId="urn:microsoft.com/office/officeart/2005/8/layout/process2"/>
    <dgm:cxn modelId="{196DC001-216E-40FA-B8FE-8D4F12662188}" type="presParOf" srcId="{B6A71A3D-E635-4861-9004-C6C9C61B9CCF}" destId="{0E8428AF-549B-413A-81F2-79A6619832F6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E02456-0431-4656-A087-3F3B6CA5A6F8}" type="doc">
      <dgm:prSet loTypeId="urn:microsoft.com/office/officeart/2005/8/layout/radial5" loCatId="relationship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0A0257F9-BDAF-42C8-858B-8A05AA124F78}">
      <dgm:prSet phldrT="[Text]"/>
      <dgm:spPr/>
      <dgm:t>
        <a:bodyPr/>
        <a:lstStyle/>
        <a:p>
          <a:r>
            <a:rPr lang="en-US" dirty="0"/>
            <a:t>Image of God</a:t>
          </a:r>
        </a:p>
      </dgm:t>
    </dgm:pt>
    <dgm:pt modelId="{4AC0E807-FADE-4F9D-8087-568F4DC2DBF5}" type="parTrans" cxnId="{652212F1-51E2-4A2E-91CA-510F7B909979}">
      <dgm:prSet/>
      <dgm:spPr/>
      <dgm:t>
        <a:bodyPr/>
        <a:lstStyle/>
        <a:p>
          <a:endParaRPr lang="en-US"/>
        </a:p>
      </dgm:t>
    </dgm:pt>
    <dgm:pt modelId="{528DFCCA-B08B-4DA4-9442-CB873BC8A175}" type="sibTrans" cxnId="{652212F1-51E2-4A2E-91CA-510F7B909979}">
      <dgm:prSet/>
      <dgm:spPr/>
      <dgm:t>
        <a:bodyPr/>
        <a:lstStyle/>
        <a:p>
          <a:endParaRPr lang="en-US"/>
        </a:p>
      </dgm:t>
    </dgm:pt>
    <dgm:pt modelId="{B22AF4F5-1BA9-4938-AE24-4B15F8AC1372}">
      <dgm:prSet phldrT="[Text]"/>
      <dgm:spPr/>
      <dgm:t>
        <a:bodyPr/>
        <a:lstStyle/>
        <a:p>
          <a:r>
            <a:rPr lang="en-US" dirty="0"/>
            <a:t>Think</a:t>
          </a:r>
        </a:p>
      </dgm:t>
    </dgm:pt>
    <dgm:pt modelId="{8200983E-33E3-4D76-B211-F66A797406BC}" type="parTrans" cxnId="{0211BAD2-D96B-4F1E-B9C3-ACC7E99CFB80}">
      <dgm:prSet/>
      <dgm:spPr/>
      <dgm:t>
        <a:bodyPr/>
        <a:lstStyle/>
        <a:p>
          <a:endParaRPr lang="en-US"/>
        </a:p>
      </dgm:t>
    </dgm:pt>
    <dgm:pt modelId="{3CF94D71-3A8D-4DF9-96C1-0C192570F758}" type="sibTrans" cxnId="{0211BAD2-D96B-4F1E-B9C3-ACC7E99CFB80}">
      <dgm:prSet/>
      <dgm:spPr/>
      <dgm:t>
        <a:bodyPr/>
        <a:lstStyle/>
        <a:p>
          <a:endParaRPr lang="en-US"/>
        </a:p>
      </dgm:t>
    </dgm:pt>
    <dgm:pt modelId="{C0E39BCE-D050-45E2-99B7-E3A71F3E749E}">
      <dgm:prSet phldrT="[Text]"/>
      <dgm:spPr/>
      <dgm:t>
        <a:bodyPr/>
        <a:lstStyle/>
        <a:p>
          <a:r>
            <a:rPr lang="en-US" dirty="0"/>
            <a:t>Choose</a:t>
          </a:r>
        </a:p>
      </dgm:t>
    </dgm:pt>
    <dgm:pt modelId="{5FAA2584-8A58-46FB-8A6F-019D50634B3F}" type="parTrans" cxnId="{AED07C92-F7A0-4F81-A153-EC735C16AC67}">
      <dgm:prSet/>
      <dgm:spPr/>
      <dgm:t>
        <a:bodyPr/>
        <a:lstStyle/>
        <a:p>
          <a:endParaRPr lang="en-US"/>
        </a:p>
      </dgm:t>
    </dgm:pt>
    <dgm:pt modelId="{0F3738F6-9130-4710-9801-992CE7F3E695}" type="sibTrans" cxnId="{AED07C92-F7A0-4F81-A153-EC735C16AC67}">
      <dgm:prSet/>
      <dgm:spPr/>
      <dgm:t>
        <a:bodyPr/>
        <a:lstStyle/>
        <a:p>
          <a:endParaRPr lang="en-US"/>
        </a:p>
      </dgm:t>
    </dgm:pt>
    <dgm:pt modelId="{27FFC3CD-042D-4B30-98C0-A3A476CA5899}">
      <dgm:prSet phldrT="[Text]"/>
      <dgm:spPr/>
      <dgm:t>
        <a:bodyPr/>
        <a:lstStyle/>
        <a:p>
          <a:r>
            <a:rPr lang="en-US" dirty="0"/>
            <a:t>Care</a:t>
          </a:r>
        </a:p>
      </dgm:t>
    </dgm:pt>
    <dgm:pt modelId="{ACCE6A52-EEC9-4F21-88FD-E2A2EDC9F306}" type="parTrans" cxnId="{2D547E44-23D9-4BDC-8633-134E8AEC9463}">
      <dgm:prSet/>
      <dgm:spPr/>
      <dgm:t>
        <a:bodyPr/>
        <a:lstStyle/>
        <a:p>
          <a:endParaRPr lang="en-US"/>
        </a:p>
      </dgm:t>
    </dgm:pt>
    <dgm:pt modelId="{DB598531-4113-4D29-916F-DB781CC9B997}" type="sibTrans" cxnId="{2D547E44-23D9-4BDC-8633-134E8AEC9463}">
      <dgm:prSet/>
      <dgm:spPr/>
      <dgm:t>
        <a:bodyPr/>
        <a:lstStyle/>
        <a:p>
          <a:endParaRPr lang="en-US"/>
        </a:p>
      </dgm:t>
    </dgm:pt>
    <dgm:pt modelId="{8FD6E258-3569-4900-8200-682D05E4B9CB}">
      <dgm:prSet phldrT="[Text]"/>
      <dgm:spPr/>
      <dgm:t>
        <a:bodyPr/>
        <a:lstStyle/>
        <a:p>
          <a:r>
            <a:rPr lang="en-US" dirty="0"/>
            <a:t>Create</a:t>
          </a:r>
        </a:p>
      </dgm:t>
    </dgm:pt>
    <dgm:pt modelId="{4DCDAA59-4C17-462E-8508-10C729C02C98}" type="parTrans" cxnId="{BC32C091-1DFD-4375-AE4D-87FB02EA59F8}">
      <dgm:prSet/>
      <dgm:spPr/>
      <dgm:t>
        <a:bodyPr/>
        <a:lstStyle/>
        <a:p>
          <a:endParaRPr lang="en-US"/>
        </a:p>
      </dgm:t>
    </dgm:pt>
    <dgm:pt modelId="{8C7995EC-9427-4378-8BE9-9B6051A3564A}" type="sibTrans" cxnId="{BC32C091-1DFD-4375-AE4D-87FB02EA59F8}">
      <dgm:prSet/>
      <dgm:spPr/>
      <dgm:t>
        <a:bodyPr/>
        <a:lstStyle/>
        <a:p>
          <a:endParaRPr lang="en-US"/>
        </a:p>
      </dgm:t>
    </dgm:pt>
    <dgm:pt modelId="{6E5B3927-685E-4A91-A368-D2834D101B71}">
      <dgm:prSet phldrT="[Text]"/>
      <dgm:spPr/>
      <dgm:t>
        <a:bodyPr/>
        <a:lstStyle/>
        <a:p>
          <a:r>
            <a:rPr lang="en-US" dirty="0"/>
            <a:t>Communicate</a:t>
          </a:r>
        </a:p>
      </dgm:t>
    </dgm:pt>
    <dgm:pt modelId="{1CEF786E-F192-4CB4-A1E6-8E877C638FA9}" type="parTrans" cxnId="{754DA5F2-D923-4FD6-A7B0-24031DE244BD}">
      <dgm:prSet/>
      <dgm:spPr/>
      <dgm:t>
        <a:bodyPr/>
        <a:lstStyle/>
        <a:p>
          <a:endParaRPr lang="en-US"/>
        </a:p>
      </dgm:t>
    </dgm:pt>
    <dgm:pt modelId="{15EFD0D4-32FF-41EC-A6FE-F820F819B067}" type="sibTrans" cxnId="{754DA5F2-D923-4FD6-A7B0-24031DE244BD}">
      <dgm:prSet/>
      <dgm:spPr/>
      <dgm:t>
        <a:bodyPr/>
        <a:lstStyle/>
        <a:p>
          <a:endParaRPr lang="en-US"/>
        </a:p>
      </dgm:t>
    </dgm:pt>
    <dgm:pt modelId="{00B639CF-12C3-4C65-9564-BFCA9A517626}" type="pres">
      <dgm:prSet presAssocID="{70E02456-0431-4656-A087-3F3B6CA5A6F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CC9B1C35-8C03-4565-B209-53A2273107A0}" type="pres">
      <dgm:prSet presAssocID="{0A0257F9-BDAF-42C8-858B-8A05AA124F78}" presName="centerShape" presStyleLbl="node0" presStyleIdx="0" presStyleCnt="1"/>
      <dgm:spPr/>
      <dgm:t>
        <a:bodyPr/>
        <a:lstStyle/>
        <a:p>
          <a:endParaRPr lang="en-AU"/>
        </a:p>
      </dgm:t>
    </dgm:pt>
    <dgm:pt modelId="{77A33B94-4A58-4EAC-9401-EC8E8D07884F}" type="pres">
      <dgm:prSet presAssocID="{8200983E-33E3-4D76-B211-F66A797406BC}" presName="parTrans" presStyleLbl="sibTrans2D1" presStyleIdx="0" presStyleCnt="5"/>
      <dgm:spPr/>
      <dgm:t>
        <a:bodyPr/>
        <a:lstStyle/>
        <a:p>
          <a:endParaRPr lang="en-AU"/>
        </a:p>
      </dgm:t>
    </dgm:pt>
    <dgm:pt modelId="{AE615138-FD36-4A8D-8AC4-0E3162BA339E}" type="pres">
      <dgm:prSet presAssocID="{8200983E-33E3-4D76-B211-F66A797406BC}" presName="connectorText" presStyleLbl="sibTrans2D1" presStyleIdx="0" presStyleCnt="5"/>
      <dgm:spPr/>
      <dgm:t>
        <a:bodyPr/>
        <a:lstStyle/>
        <a:p>
          <a:endParaRPr lang="en-AU"/>
        </a:p>
      </dgm:t>
    </dgm:pt>
    <dgm:pt modelId="{06266802-095B-4808-B978-80389B344A6E}" type="pres">
      <dgm:prSet presAssocID="{B22AF4F5-1BA9-4938-AE24-4B15F8AC137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0912937-0E70-43A9-BF78-F3FA684ACA7F}" type="pres">
      <dgm:prSet presAssocID="{5FAA2584-8A58-46FB-8A6F-019D50634B3F}" presName="parTrans" presStyleLbl="sibTrans2D1" presStyleIdx="1" presStyleCnt="5"/>
      <dgm:spPr/>
      <dgm:t>
        <a:bodyPr/>
        <a:lstStyle/>
        <a:p>
          <a:endParaRPr lang="en-AU"/>
        </a:p>
      </dgm:t>
    </dgm:pt>
    <dgm:pt modelId="{F8D1DB1E-AA8E-4E6C-B843-59D7E054730C}" type="pres">
      <dgm:prSet presAssocID="{5FAA2584-8A58-46FB-8A6F-019D50634B3F}" presName="connectorText" presStyleLbl="sibTrans2D1" presStyleIdx="1" presStyleCnt="5"/>
      <dgm:spPr/>
      <dgm:t>
        <a:bodyPr/>
        <a:lstStyle/>
        <a:p>
          <a:endParaRPr lang="en-AU"/>
        </a:p>
      </dgm:t>
    </dgm:pt>
    <dgm:pt modelId="{6CAE98BA-E6EB-43BC-A958-BA980BCEE4FB}" type="pres">
      <dgm:prSet presAssocID="{C0E39BCE-D050-45E2-99B7-E3A71F3E749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67D7ED4-81A2-45C4-A3BF-029C2FBA7D26}" type="pres">
      <dgm:prSet presAssocID="{ACCE6A52-EEC9-4F21-88FD-E2A2EDC9F306}" presName="parTrans" presStyleLbl="sibTrans2D1" presStyleIdx="2" presStyleCnt="5"/>
      <dgm:spPr/>
      <dgm:t>
        <a:bodyPr/>
        <a:lstStyle/>
        <a:p>
          <a:endParaRPr lang="en-AU"/>
        </a:p>
      </dgm:t>
    </dgm:pt>
    <dgm:pt modelId="{61F208B1-6A63-430F-8BA5-C0971B37F7EF}" type="pres">
      <dgm:prSet presAssocID="{ACCE6A52-EEC9-4F21-88FD-E2A2EDC9F306}" presName="connectorText" presStyleLbl="sibTrans2D1" presStyleIdx="2" presStyleCnt="5"/>
      <dgm:spPr/>
      <dgm:t>
        <a:bodyPr/>
        <a:lstStyle/>
        <a:p>
          <a:endParaRPr lang="en-AU"/>
        </a:p>
      </dgm:t>
    </dgm:pt>
    <dgm:pt modelId="{A437DE9D-8ABA-4904-8F2A-747DF1F6C2AF}" type="pres">
      <dgm:prSet presAssocID="{27FFC3CD-042D-4B30-98C0-A3A476CA589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6C42147-CA80-4EBD-86EC-389EF949EDFD}" type="pres">
      <dgm:prSet presAssocID="{4DCDAA59-4C17-462E-8508-10C729C02C98}" presName="parTrans" presStyleLbl="sibTrans2D1" presStyleIdx="3" presStyleCnt="5"/>
      <dgm:spPr/>
      <dgm:t>
        <a:bodyPr/>
        <a:lstStyle/>
        <a:p>
          <a:endParaRPr lang="en-AU"/>
        </a:p>
      </dgm:t>
    </dgm:pt>
    <dgm:pt modelId="{BB72A743-1C21-4BF5-8926-320DC0D688AA}" type="pres">
      <dgm:prSet presAssocID="{4DCDAA59-4C17-462E-8508-10C729C02C98}" presName="connectorText" presStyleLbl="sibTrans2D1" presStyleIdx="3" presStyleCnt="5"/>
      <dgm:spPr/>
      <dgm:t>
        <a:bodyPr/>
        <a:lstStyle/>
        <a:p>
          <a:endParaRPr lang="en-AU"/>
        </a:p>
      </dgm:t>
    </dgm:pt>
    <dgm:pt modelId="{1ABF54F1-2A83-4ADE-A7AE-D414D719941F}" type="pres">
      <dgm:prSet presAssocID="{8FD6E258-3569-4900-8200-682D05E4B9C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46906A7-AC02-4049-A2D5-670C72A1268E}" type="pres">
      <dgm:prSet presAssocID="{1CEF786E-F192-4CB4-A1E6-8E877C638FA9}" presName="parTrans" presStyleLbl="sibTrans2D1" presStyleIdx="4" presStyleCnt="5"/>
      <dgm:spPr/>
      <dgm:t>
        <a:bodyPr/>
        <a:lstStyle/>
        <a:p>
          <a:endParaRPr lang="en-AU"/>
        </a:p>
      </dgm:t>
    </dgm:pt>
    <dgm:pt modelId="{B7D59119-4B69-4749-8C25-902DC8ADAE37}" type="pres">
      <dgm:prSet presAssocID="{1CEF786E-F192-4CB4-A1E6-8E877C638FA9}" presName="connectorText" presStyleLbl="sibTrans2D1" presStyleIdx="4" presStyleCnt="5"/>
      <dgm:spPr/>
      <dgm:t>
        <a:bodyPr/>
        <a:lstStyle/>
        <a:p>
          <a:endParaRPr lang="en-AU"/>
        </a:p>
      </dgm:t>
    </dgm:pt>
    <dgm:pt modelId="{3E42E187-5C9F-4467-8B6E-CB1CEC311575}" type="pres">
      <dgm:prSet presAssocID="{6E5B3927-685E-4A91-A368-D2834D101B7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CDF784-2760-4638-809A-9BDDBCF6DB32}" type="presOf" srcId="{8200983E-33E3-4D76-B211-F66A797406BC}" destId="{77A33B94-4A58-4EAC-9401-EC8E8D07884F}" srcOrd="0" destOrd="0" presId="urn:microsoft.com/office/officeart/2005/8/layout/radial5"/>
    <dgm:cxn modelId="{F572A1C5-4869-4611-982E-0F8883BDFD3B}" type="presOf" srcId="{0A0257F9-BDAF-42C8-858B-8A05AA124F78}" destId="{CC9B1C35-8C03-4565-B209-53A2273107A0}" srcOrd="0" destOrd="0" presId="urn:microsoft.com/office/officeart/2005/8/layout/radial5"/>
    <dgm:cxn modelId="{1FCFE4B6-21F6-49CD-89A5-B04DAE762F92}" type="presOf" srcId="{1CEF786E-F192-4CB4-A1E6-8E877C638FA9}" destId="{146906A7-AC02-4049-A2D5-670C72A1268E}" srcOrd="0" destOrd="0" presId="urn:microsoft.com/office/officeart/2005/8/layout/radial5"/>
    <dgm:cxn modelId="{BC32C091-1DFD-4375-AE4D-87FB02EA59F8}" srcId="{0A0257F9-BDAF-42C8-858B-8A05AA124F78}" destId="{8FD6E258-3569-4900-8200-682D05E4B9CB}" srcOrd="3" destOrd="0" parTransId="{4DCDAA59-4C17-462E-8508-10C729C02C98}" sibTransId="{8C7995EC-9427-4378-8BE9-9B6051A3564A}"/>
    <dgm:cxn modelId="{652212F1-51E2-4A2E-91CA-510F7B909979}" srcId="{70E02456-0431-4656-A087-3F3B6CA5A6F8}" destId="{0A0257F9-BDAF-42C8-858B-8A05AA124F78}" srcOrd="0" destOrd="0" parTransId="{4AC0E807-FADE-4F9D-8087-568F4DC2DBF5}" sibTransId="{528DFCCA-B08B-4DA4-9442-CB873BC8A175}"/>
    <dgm:cxn modelId="{A8362D95-DD3F-492C-A918-1BA9F85139BA}" type="presOf" srcId="{C0E39BCE-D050-45E2-99B7-E3A71F3E749E}" destId="{6CAE98BA-E6EB-43BC-A958-BA980BCEE4FB}" srcOrd="0" destOrd="0" presId="urn:microsoft.com/office/officeart/2005/8/layout/radial5"/>
    <dgm:cxn modelId="{54EC4A36-2A04-4E72-9087-D3BDB31D632F}" type="presOf" srcId="{B22AF4F5-1BA9-4938-AE24-4B15F8AC1372}" destId="{06266802-095B-4808-B978-80389B344A6E}" srcOrd="0" destOrd="0" presId="urn:microsoft.com/office/officeart/2005/8/layout/radial5"/>
    <dgm:cxn modelId="{2D547E44-23D9-4BDC-8633-134E8AEC9463}" srcId="{0A0257F9-BDAF-42C8-858B-8A05AA124F78}" destId="{27FFC3CD-042D-4B30-98C0-A3A476CA5899}" srcOrd="2" destOrd="0" parTransId="{ACCE6A52-EEC9-4F21-88FD-E2A2EDC9F306}" sibTransId="{DB598531-4113-4D29-916F-DB781CC9B997}"/>
    <dgm:cxn modelId="{CD83703B-50F0-4B3A-8C14-1AF35CB42984}" type="presOf" srcId="{70E02456-0431-4656-A087-3F3B6CA5A6F8}" destId="{00B639CF-12C3-4C65-9564-BFCA9A517626}" srcOrd="0" destOrd="0" presId="urn:microsoft.com/office/officeart/2005/8/layout/radial5"/>
    <dgm:cxn modelId="{605C2188-DFAC-40D2-B8B6-44545A1F8B81}" type="presOf" srcId="{5FAA2584-8A58-46FB-8A6F-019D50634B3F}" destId="{F8D1DB1E-AA8E-4E6C-B843-59D7E054730C}" srcOrd="1" destOrd="0" presId="urn:microsoft.com/office/officeart/2005/8/layout/radial5"/>
    <dgm:cxn modelId="{138DF68A-5567-4D34-974D-F81D37856BCD}" type="presOf" srcId="{4DCDAA59-4C17-462E-8508-10C729C02C98}" destId="{BB72A743-1C21-4BF5-8926-320DC0D688AA}" srcOrd="1" destOrd="0" presId="urn:microsoft.com/office/officeart/2005/8/layout/radial5"/>
    <dgm:cxn modelId="{754DA5F2-D923-4FD6-A7B0-24031DE244BD}" srcId="{0A0257F9-BDAF-42C8-858B-8A05AA124F78}" destId="{6E5B3927-685E-4A91-A368-D2834D101B71}" srcOrd="4" destOrd="0" parTransId="{1CEF786E-F192-4CB4-A1E6-8E877C638FA9}" sibTransId="{15EFD0D4-32FF-41EC-A6FE-F820F819B067}"/>
    <dgm:cxn modelId="{A61BE28C-2E9D-4820-B2B1-AE290A5A062C}" type="presOf" srcId="{6E5B3927-685E-4A91-A368-D2834D101B71}" destId="{3E42E187-5C9F-4467-8B6E-CB1CEC311575}" srcOrd="0" destOrd="0" presId="urn:microsoft.com/office/officeart/2005/8/layout/radial5"/>
    <dgm:cxn modelId="{0211BAD2-D96B-4F1E-B9C3-ACC7E99CFB80}" srcId="{0A0257F9-BDAF-42C8-858B-8A05AA124F78}" destId="{B22AF4F5-1BA9-4938-AE24-4B15F8AC1372}" srcOrd="0" destOrd="0" parTransId="{8200983E-33E3-4D76-B211-F66A797406BC}" sibTransId="{3CF94D71-3A8D-4DF9-96C1-0C192570F758}"/>
    <dgm:cxn modelId="{AED07C92-F7A0-4F81-A153-EC735C16AC67}" srcId="{0A0257F9-BDAF-42C8-858B-8A05AA124F78}" destId="{C0E39BCE-D050-45E2-99B7-E3A71F3E749E}" srcOrd="1" destOrd="0" parTransId="{5FAA2584-8A58-46FB-8A6F-019D50634B3F}" sibTransId="{0F3738F6-9130-4710-9801-992CE7F3E695}"/>
    <dgm:cxn modelId="{AE60F519-52D6-4679-9C69-219025F58AA8}" type="presOf" srcId="{ACCE6A52-EEC9-4F21-88FD-E2A2EDC9F306}" destId="{61F208B1-6A63-430F-8BA5-C0971B37F7EF}" srcOrd="1" destOrd="0" presId="urn:microsoft.com/office/officeart/2005/8/layout/radial5"/>
    <dgm:cxn modelId="{605C66A7-9DDE-4A6C-BE10-A48CEA2E7FFD}" type="presOf" srcId="{8200983E-33E3-4D76-B211-F66A797406BC}" destId="{AE615138-FD36-4A8D-8AC4-0E3162BA339E}" srcOrd="1" destOrd="0" presId="urn:microsoft.com/office/officeart/2005/8/layout/radial5"/>
    <dgm:cxn modelId="{42E92D98-846D-4119-B165-42402FCE7972}" type="presOf" srcId="{27FFC3CD-042D-4B30-98C0-A3A476CA5899}" destId="{A437DE9D-8ABA-4904-8F2A-747DF1F6C2AF}" srcOrd="0" destOrd="0" presId="urn:microsoft.com/office/officeart/2005/8/layout/radial5"/>
    <dgm:cxn modelId="{EFF33839-849E-41A5-8EA1-E5B7B75323DB}" type="presOf" srcId="{5FAA2584-8A58-46FB-8A6F-019D50634B3F}" destId="{60912937-0E70-43A9-BF78-F3FA684ACA7F}" srcOrd="0" destOrd="0" presId="urn:microsoft.com/office/officeart/2005/8/layout/radial5"/>
    <dgm:cxn modelId="{B12124EC-ABEE-43AB-86EC-5E192366C29C}" type="presOf" srcId="{1CEF786E-F192-4CB4-A1E6-8E877C638FA9}" destId="{B7D59119-4B69-4749-8C25-902DC8ADAE37}" srcOrd="1" destOrd="0" presId="urn:microsoft.com/office/officeart/2005/8/layout/radial5"/>
    <dgm:cxn modelId="{2D3D17A1-364C-43DC-97C4-DB8291DB7E6B}" type="presOf" srcId="{ACCE6A52-EEC9-4F21-88FD-E2A2EDC9F306}" destId="{667D7ED4-81A2-45C4-A3BF-029C2FBA7D26}" srcOrd="0" destOrd="0" presId="urn:microsoft.com/office/officeart/2005/8/layout/radial5"/>
    <dgm:cxn modelId="{7C26500A-0D5D-437E-8BC8-3342464C6724}" type="presOf" srcId="{4DCDAA59-4C17-462E-8508-10C729C02C98}" destId="{66C42147-CA80-4EBD-86EC-389EF949EDFD}" srcOrd="0" destOrd="0" presId="urn:microsoft.com/office/officeart/2005/8/layout/radial5"/>
    <dgm:cxn modelId="{64A215C1-8921-47E2-8965-C8DB82B05224}" type="presOf" srcId="{8FD6E258-3569-4900-8200-682D05E4B9CB}" destId="{1ABF54F1-2A83-4ADE-A7AE-D414D719941F}" srcOrd="0" destOrd="0" presId="urn:microsoft.com/office/officeart/2005/8/layout/radial5"/>
    <dgm:cxn modelId="{45E490F6-A244-4D04-90B1-CCDBD00ADC98}" type="presParOf" srcId="{00B639CF-12C3-4C65-9564-BFCA9A517626}" destId="{CC9B1C35-8C03-4565-B209-53A2273107A0}" srcOrd="0" destOrd="0" presId="urn:microsoft.com/office/officeart/2005/8/layout/radial5"/>
    <dgm:cxn modelId="{B4F3EA9F-5A19-474E-A5FC-A7672ED2D108}" type="presParOf" srcId="{00B639CF-12C3-4C65-9564-BFCA9A517626}" destId="{77A33B94-4A58-4EAC-9401-EC8E8D07884F}" srcOrd="1" destOrd="0" presId="urn:microsoft.com/office/officeart/2005/8/layout/radial5"/>
    <dgm:cxn modelId="{36668BF2-4486-4D02-BB75-FEA6E7CA9379}" type="presParOf" srcId="{77A33B94-4A58-4EAC-9401-EC8E8D07884F}" destId="{AE615138-FD36-4A8D-8AC4-0E3162BA339E}" srcOrd="0" destOrd="0" presId="urn:microsoft.com/office/officeart/2005/8/layout/radial5"/>
    <dgm:cxn modelId="{BBBCCFB9-6750-4472-A0A9-9FB131D4043D}" type="presParOf" srcId="{00B639CF-12C3-4C65-9564-BFCA9A517626}" destId="{06266802-095B-4808-B978-80389B344A6E}" srcOrd="2" destOrd="0" presId="urn:microsoft.com/office/officeart/2005/8/layout/radial5"/>
    <dgm:cxn modelId="{541ABFAF-72EA-4B7D-9423-53B2491188DC}" type="presParOf" srcId="{00B639CF-12C3-4C65-9564-BFCA9A517626}" destId="{60912937-0E70-43A9-BF78-F3FA684ACA7F}" srcOrd="3" destOrd="0" presId="urn:microsoft.com/office/officeart/2005/8/layout/radial5"/>
    <dgm:cxn modelId="{B75B5B23-58C2-4978-8DB8-A6421BA2EEDC}" type="presParOf" srcId="{60912937-0E70-43A9-BF78-F3FA684ACA7F}" destId="{F8D1DB1E-AA8E-4E6C-B843-59D7E054730C}" srcOrd="0" destOrd="0" presId="urn:microsoft.com/office/officeart/2005/8/layout/radial5"/>
    <dgm:cxn modelId="{0DFC4D76-FFFF-4D87-9B21-6456B369080B}" type="presParOf" srcId="{00B639CF-12C3-4C65-9564-BFCA9A517626}" destId="{6CAE98BA-E6EB-43BC-A958-BA980BCEE4FB}" srcOrd="4" destOrd="0" presId="urn:microsoft.com/office/officeart/2005/8/layout/radial5"/>
    <dgm:cxn modelId="{3367E7B3-A875-44B3-A9E2-EBC59D7D61A0}" type="presParOf" srcId="{00B639CF-12C3-4C65-9564-BFCA9A517626}" destId="{667D7ED4-81A2-45C4-A3BF-029C2FBA7D26}" srcOrd="5" destOrd="0" presId="urn:microsoft.com/office/officeart/2005/8/layout/radial5"/>
    <dgm:cxn modelId="{B8E7B22E-13ED-4EA4-9932-F306DCCD6E61}" type="presParOf" srcId="{667D7ED4-81A2-45C4-A3BF-029C2FBA7D26}" destId="{61F208B1-6A63-430F-8BA5-C0971B37F7EF}" srcOrd="0" destOrd="0" presId="urn:microsoft.com/office/officeart/2005/8/layout/radial5"/>
    <dgm:cxn modelId="{5989E7CF-D8F4-41B3-90ED-8A3EC64B4FBE}" type="presParOf" srcId="{00B639CF-12C3-4C65-9564-BFCA9A517626}" destId="{A437DE9D-8ABA-4904-8F2A-747DF1F6C2AF}" srcOrd="6" destOrd="0" presId="urn:microsoft.com/office/officeart/2005/8/layout/radial5"/>
    <dgm:cxn modelId="{9E35E805-5234-460B-A756-9429AF7B1F0D}" type="presParOf" srcId="{00B639CF-12C3-4C65-9564-BFCA9A517626}" destId="{66C42147-CA80-4EBD-86EC-389EF949EDFD}" srcOrd="7" destOrd="0" presId="urn:microsoft.com/office/officeart/2005/8/layout/radial5"/>
    <dgm:cxn modelId="{8BBE6B29-7A2F-4C7A-AF86-074130981155}" type="presParOf" srcId="{66C42147-CA80-4EBD-86EC-389EF949EDFD}" destId="{BB72A743-1C21-4BF5-8926-320DC0D688AA}" srcOrd="0" destOrd="0" presId="urn:microsoft.com/office/officeart/2005/8/layout/radial5"/>
    <dgm:cxn modelId="{DC86A1D9-1C22-4D52-972C-E51DB16E8C12}" type="presParOf" srcId="{00B639CF-12C3-4C65-9564-BFCA9A517626}" destId="{1ABF54F1-2A83-4ADE-A7AE-D414D719941F}" srcOrd="8" destOrd="0" presId="urn:microsoft.com/office/officeart/2005/8/layout/radial5"/>
    <dgm:cxn modelId="{59AC3C27-2BB6-4FEE-9677-098982761D0F}" type="presParOf" srcId="{00B639CF-12C3-4C65-9564-BFCA9A517626}" destId="{146906A7-AC02-4049-A2D5-670C72A1268E}" srcOrd="9" destOrd="0" presId="urn:microsoft.com/office/officeart/2005/8/layout/radial5"/>
    <dgm:cxn modelId="{E7934D8A-314E-4F00-8BFD-0CD1BC164C7E}" type="presParOf" srcId="{146906A7-AC02-4049-A2D5-670C72A1268E}" destId="{B7D59119-4B69-4749-8C25-902DC8ADAE37}" srcOrd="0" destOrd="0" presId="urn:microsoft.com/office/officeart/2005/8/layout/radial5"/>
    <dgm:cxn modelId="{AF7D8FF8-6444-4923-A9F1-37603CDB2259}" type="presParOf" srcId="{00B639CF-12C3-4C65-9564-BFCA9A517626}" destId="{3E42E187-5C9F-4467-8B6E-CB1CEC311575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576EC6-B5B1-4953-90EF-CDA585AB39C9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CA"/>
        </a:p>
      </dgm:t>
    </dgm:pt>
    <dgm:pt modelId="{C5D07D1A-B7C5-4E22-B50E-D51E50663B8B}">
      <dgm:prSet custT="1"/>
      <dgm:spPr/>
      <dgm:t>
        <a:bodyPr/>
        <a:lstStyle/>
        <a:p>
          <a:pPr rtl="0"/>
          <a:r>
            <a:rPr lang="en-CA" sz="1800" dirty="0"/>
            <a:t>Uniquely Excellent Man at </a:t>
          </a:r>
          <a:r>
            <a:rPr lang="en-CA" sz="1800" b="1" dirty="0"/>
            <a:t>Creation</a:t>
          </a:r>
          <a:endParaRPr lang="en-US" sz="1800" b="1" dirty="0"/>
        </a:p>
      </dgm:t>
    </dgm:pt>
    <dgm:pt modelId="{1C1341E0-2768-4BE4-A3FD-7F13C9CB791E}" type="parTrans" cxnId="{F76029FD-896F-40CD-BA47-E757CFF13E76}">
      <dgm:prSet/>
      <dgm:spPr/>
      <dgm:t>
        <a:bodyPr/>
        <a:lstStyle/>
        <a:p>
          <a:endParaRPr lang="en-CA"/>
        </a:p>
      </dgm:t>
    </dgm:pt>
    <dgm:pt modelId="{B8E23D33-128E-4291-984D-C5AC4330B748}" type="sibTrans" cxnId="{F76029FD-896F-40CD-BA47-E757CFF13E76}">
      <dgm:prSet/>
      <dgm:spPr/>
      <dgm:t>
        <a:bodyPr/>
        <a:lstStyle/>
        <a:p>
          <a:endParaRPr lang="en-CA"/>
        </a:p>
      </dgm:t>
    </dgm:pt>
    <dgm:pt modelId="{98FB67D2-9C17-4C85-BFB3-8195F843B2CC}">
      <dgm:prSet custT="1"/>
      <dgm:spPr/>
      <dgm:t>
        <a:bodyPr/>
        <a:lstStyle/>
        <a:p>
          <a:pPr rtl="0"/>
          <a:r>
            <a:rPr lang="en-CA" sz="1800" dirty="0"/>
            <a:t>Utterly </a:t>
          </a:r>
          <a:r>
            <a:rPr lang="en-CA" sz="1800" b="1" dirty="0"/>
            <a:t>Sin</a:t>
          </a:r>
          <a:r>
            <a:rPr lang="en-CA" sz="1800" dirty="0"/>
            <a:t>ful Man after the Fall</a:t>
          </a:r>
          <a:endParaRPr lang="en-US" sz="1800" dirty="0"/>
        </a:p>
      </dgm:t>
    </dgm:pt>
    <dgm:pt modelId="{0134DBC9-90E5-4058-AE0E-EB62F8341DF6}" type="parTrans" cxnId="{A251A92E-3653-499B-8FF2-F9BDFA6240A4}">
      <dgm:prSet/>
      <dgm:spPr/>
      <dgm:t>
        <a:bodyPr/>
        <a:lstStyle/>
        <a:p>
          <a:endParaRPr lang="en-CA"/>
        </a:p>
      </dgm:t>
    </dgm:pt>
    <dgm:pt modelId="{2526AD79-7A05-499A-A817-EC38B1524AEA}" type="sibTrans" cxnId="{A251A92E-3653-499B-8FF2-F9BDFA6240A4}">
      <dgm:prSet/>
      <dgm:spPr/>
      <dgm:t>
        <a:bodyPr/>
        <a:lstStyle/>
        <a:p>
          <a:endParaRPr lang="en-CA"/>
        </a:p>
      </dgm:t>
    </dgm:pt>
    <dgm:pt modelId="{3AB9A5C3-AAAE-474D-A18F-439808D12768}">
      <dgm:prSet custT="1"/>
      <dgm:spPr/>
      <dgm:t>
        <a:bodyPr/>
        <a:lstStyle/>
        <a:p>
          <a:pPr rtl="0"/>
          <a:r>
            <a:rPr lang="en-CA" sz="1800" dirty="0"/>
            <a:t>Graciously </a:t>
          </a:r>
          <a:r>
            <a:rPr lang="en-CA" sz="1800" b="1" dirty="0"/>
            <a:t>Restored</a:t>
          </a:r>
          <a:r>
            <a:rPr lang="en-CA" sz="1800" dirty="0"/>
            <a:t> Man in Christ</a:t>
          </a:r>
          <a:endParaRPr lang="en-US" sz="1800" dirty="0"/>
        </a:p>
      </dgm:t>
    </dgm:pt>
    <dgm:pt modelId="{1128610C-F428-4DDF-9B88-7D39C5D544C3}" type="parTrans" cxnId="{F2EF4E22-9171-4E48-AFE7-69110E566184}">
      <dgm:prSet/>
      <dgm:spPr/>
      <dgm:t>
        <a:bodyPr/>
        <a:lstStyle/>
        <a:p>
          <a:endParaRPr lang="en-CA"/>
        </a:p>
      </dgm:t>
    </dgm:pt>
    <dgm:pt modelId="{D156EACA-B1D1-4FBE-8C1A-5BA7D0059D03}" type="sibTrans" cxnId="{F2EF4E22-9171-4E48-AFE7-69110E566184}">
      <dgm:prSet/>
      <dgm:spPr/>
      <dgm:t>
        <a:bodyPr/>
        <a:lstStyle/>
        <a:p>
          <a:endParaRPr lang="en-CA"/>
        </a:p>
      </dgm:t>
    </dgm:pt>
    <dgm:pt modelId="{2A07D5B3-45B8-4159-999D-A56AE0C09D58}">
      <dgm:prSet custT="1"/>
      <dgm:spPr/>
      <dgm:t>
        <a:bodyPr/>
        <a:lstStyle/>
        <a:p>
          <a:pPr rtl="0"/>
          <a:r>
            <a:rPr lang="en-CA" sz="1800" dirty="0"/>
            <a:t>Gloriously Restored Man </a:t>
          </a:r>
          <a:r>
            <a:rPr lang="en-CA" sz="1800" b="1" dirty="0"/>
            <a:t>Consummation</a:t>
          </a:r>
        </a:p>
      </dgm:t>
    </dgm:pt>
    <dgm:pt modelId="{23B2D8B9-6E44-4298-9760-B6FBF86893B8}" type="parTrans" cxnId="{AD66CCA5-8855-499C-8DCC-8EE450F737A0}">
      <dgm:prSet/>
      <dgm:spPr/>
      <dgm:t>
        <a:bodyPr/>
        <a:lstStyle/>
        <a:p>
          <a:endParaRPr lang="en-CA"/>
        </a:p>
      </dgm:t>
    </dgm:pt>
    <dgm:pt modelId="{7D8CF5EE-8633-42BD-B359-3D255251433E}" type="sibTrans" cxnId="{AD66CCA5-8855-499C-8DCC-8EE450F737A0}">
      <dgm:prSet/>
      <dgm:spPr/>
      <dgm:t>
        <a:bodyPr/>
        <a:lstStyle/>
        <a:p>
          <a:endParaRPr lang="en-CA"/>
        </a:p>
      </dgm:t>
    </dgm:pt>
    <dgm:pt modelId="{24B28D12-98A4-4F3A-81A7-FBCB6DA87C56}" type="pres">
      <dgm:prSet presAssocID="{69576EC6-B5B1-4953-90EF-CDA585AB39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71DB601-74DA-4003-BD93-79C6280FDEB3}" type="pres">
      <dgm:prSet presAssocID="{C5D07D1A-B7C5-4E22-B50E-D51E50663B8B}" presName="node" presStyleLbl="node1" presStyleIdx="0" presStyleCnt="4" custScaleY="1969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E0C6032-D430-4892-8CBE-525EF5933758}" type="pres">
      <dgm:prSet presAssocID="{B8E23D33-128E-4291-984D-C5AC4330B748}" presName="sibTrans" presStyleLbl="sibTrans2D1" presStyleIdx="0" presStyleCnt="3"/>
      <dgm:spPr/>
      <dgm:t>
        <a:bodyPr/>
        <a:lstStyle/>
        <a:p>
          <a:endParaRPr lang="en-AU"/>
        </a:p>
      </dgm:t>
    </dgm:pt>
    <dgm:pt modelId="{98686876-84F3-4498-9621-07A1589CF74D}" type="pres">
      <dgm:prSet presAssocID="{B8E23D33-128E-4291-984D-C5AC4330B748}" presName="connectorText" presStyleLbl="sibTrans2D1" presStyleIdx="0" presStyleCnt="3"/>
      <dgm:spPr/>
      <dgm:t>
        <a:bodyPr/>
        <a:lstStyle/>
        <a:p>
          <a:endParaRPr lang="en-AU"/>
        </a:p>
      </dgm:t>
    </dgm:pt>
    <dgm:pt modelId="{57ED24D6-CA1B-4C57-95F3-2414C7492913}" type="pres">
      <dgm:prSet presAssocID="{98FB67D2-9C17-4C85-BFB3-8195F843B2CC}" presName="node" presStyleLbl="node1" presStyleIdx="1" presStyleCnt="4" custScaleY="1969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B026F61-B696-44C8-992F-BE6B5542F9B7}" type="pres">
      <dgm:prSet presAssocID="{2526AD79-7A05-499A-A817-EC38B1524AEA}" presName="sibTrans" presStyleLbl="sibTrans2D1" presStyleIdx="1" presStyleCnt="3"/>
      <dgm:spPr/>
      <dgm:t>
        <a:bodyPr/>
        <a:lstStyle/>
        <a:p>
          <a:endParaRPr lang="en-AU"/>
        </a:p>
      </dgm:t>
    </dgm:pt>
    <dgm:pt modelId="{C403279F-4732-4953-A483-58418E7210D3}" type="pres">
      <dgm:prSet presAssocID="{2526AD79-7A05-499A-A817-EC38B1524AEA}" presName="connectorText" presStyleLbl="sibTrans2D1" presStyleIdx="1" presStyleCnt="3"/>
      <dgm:spPr/>
      <dgm:t>
        <a:bodyPr/>
        <a:lstStyle/>
        <a:p>
          <a:endParaRPr lang="en-AU"/>
        </a:p>
      </dgm:t>
    </dgm:pt>
    <dgm:pt modelId="{1F13322C-5BB6-4AD7-A99A-2E11C9688773}" type="pres">
      <dgm:prSet presAssocID="{3AB9A5C3-AAAE-474D-A18F-439808D12768}" presName="node" presStyleLbl="node1" presStyleIdx="2" presStyleCnt="4" custScaleY="1969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3FD3FB6-3EEE-4662-9F8D-3A3A30761DED}" type="pres">
      <dgm:prSet presAssocID="{D156EACA-B1D1-4FBE-8C1A-5BA7D0059D03}" presName="sibTrans" presStyleLbl="sibTrans2D1" presStyleIdx="2" presStyleCnt="3"/>
      <dgm:spPr/>
      <dgm:t>
        <a:bodyPr/>
        <a:lstStyle/>
        <a:p>
          <a:endParaRPr lang="en-AU"/>
        </a:p>
      </dgm:t>
    </dgm:pt>
    <dgm:pt modelId="{ABEAD8DC-B94B-4C14-83B8-52D67B8DF041}" type="pres">
      <dgm:prSet presAssocID="{D156EACA-B1D1-4FBE-8C1A-5BA7D0059D03}" presName="connectorText" presStyleLbl="sibTrans2D1" presStyleIdx="2" presStyleCnt="3"/>
      <dgm:spPr/>
      <dgm:t>
        <a:bodyPr/>
        <a:lstStyle/>
        <a:p>
          <a:endParaRPr lang="en-AU"/>
        </a:p>
      </dgm:t>
    </dgm:pt>
    <dgm:pt modelId="{524A9F93-0E93-4964-BE5F-D42226534C44}" type="pres">
      <dgm:prSet presAssocID="{2A07D5B3-45B8-4159-999D-A56AE0C09D58}" presName="node" presStyleLbl="node1" presStyleIdx="3" presStyleCnt="4" custScaleX="119362" custScaleY="1969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A2EDBD72-DD9D-4D09-8C3B-12113B556585}" type="presOf" srcId="{2526AD79-7A05-499A-A817-EC38B1524AEA}" destId="{3B026F61-B696-44C8-992F-BE6B5542F9B7}" srcOrd="0" destOrd="0" presId="urn:microsoft.com/office/officeart/2005/8/layout/process1"/>
    <dgm:cxn modelId="{F2EF4E22-9171-4E48-AFE7-69110E566184}" srcId="{69576EC6-B5B1-4953-90EF-CDA585AB39C9}" destId="{3AB9A5C3-AAAE-474D-A18F-439808D12768}" srcOrd="2" destOrd="0" parTransId="{1128610C-F428-4DDF-9B88-7D39C5D544C3}" sibTransId="{D156EACA-B1D1-4FBE-8C1A-5BA7D0059D03}"/>
    <dgm:cxn modelId="{55664AD1-0516-4D87-AD4A-5B6D7B7AFDA6}" type="presOf" srcId="{B8E23D33-128E-4291-984D-C5AC4330B748}" destId="{8E0C6032-D430-4892-8CBE-525EF5933758}" srcOrd="0" destOrd="0" presId="urn:microsoft.com/office/officeart/2005/8/layout/process1"/>
    <dgm:cxn modelId="{F76029FD-896F-40CD-BA47-E757CFF13E76}" srcId="{69576EC6-B5B1-4953-90EF-CDA585AB39C9}" destId="{C5D07D1A-B7C5-4E22-B50E-D51E50663B8B}" srcOrd="0" destOrd="0" parTransId="{1C1341E0-2768-4BE4-A3FD-7F13C9CB791E}" sibTransId="{B8E23D33-128E-4291-984D-C5AC4330B748}"/>
    <dgm:cxn modelId="{93422658-2045-411C-99B0-533BF421309A}" type="presOf" srcId="{69576EC6-B5B1-4953-90EF-CDA585AB39C9}" destId="{24B28D12-98A4-4F3A-81A7-FBCB6DA87C56}" srcOrd="0" destOrd="0" presId="urn:microsoft.com/office/officeart/2005/8/layout/process1"/>
    <dgm:cxn modelId="{B7BA179E-7094-4289-B8F0-B1FC842B3B75}" type="presOf" srcId="{D156EACA-B1D1-4FBE-8C1A-5BA7D0059D03}" destId="{ABEAD8DC-B94B-4C14-83B8-52D67B8DF041}" srcOrd="1" destOrd="0" presId="urn:microsoft.com/office/officeart/2005/8/layout/process1"/>
    <dgm:cxn modelId="{89028C18-4BA1-4C97-A763-1E50718AB7D9}" type="presOf" srcId="{98FB67D2-9C17-4C85-BFB3-8195F843B2CC}" destId="{57ED24D6-CA1B-4C57-95F3-2414C7492913}" srcOrd="0" destOrd="0" presId="urn:microsoft.com/office/officeart/2005/8/layout/process1"/>
    <dgm:cxn modelId="{BA9297E1-C321-4DB2-A72C-92F9AB7BC0B3}" type="presOf" srcId="{2526AD79-7A05-499A-A817-EC38B1524AEA}" destId="{C403279F-4732-4953-A483-58418E7210D3}" srcOrd="1" destOrd="0" presId="urn:microsoft.com/office/officeart/2005/8/layout/process1"/>
    <dgm:cxn modelId="{70999689-D9E2-4C15-B146-481014EA644E}" type="presOf" srcId="{D156EACA-B1D1-4FBE-8C1A-5BA7D0059D03}" destId="{B3FD3FB6-3EEE-4662-9F8D-3A3A30761DED}" srcOrd="0" destOrd="0" presId="urn:microsoft.com/office/officeart/2005/8/layout/process1"/>
    <dgm:cxn modelId="{EEB3602A-9A36-4717-B881-F94A5770B2AB}" type="presOf" srcId="{2A07D5B3-45B8-4159-999D-A56AE0C09D58}" destId="{524A9F93-0E93-4964-BE5F-D42226534C44}" srcOrd="0" destOrd="0" presId="urn:microsoft.com/office/officeart/2005/8/layout/process1"/>
    <dgm:cxn modelId="{4EA3D025-57C5-4C69-8F0B-D8E6FC3F34FA}" type="presOf" srcId="{3AB9A5C3-AAAE-474D-A18F-439808D12768}" destId="{1F13322C-5BB6-4AD7-A99A-2E11C9688773}" srcOrd="0" destOrd="0" presId="urn:microsoft.com/office/officeart/2005/8/layout/process1"/>
    <dgm:cxn modelId="{A251A92E-3653-499B-8FF2-F9BDFA6240A4}" srcId="{69576EC6-B5B1-4953-90EF-CDA585AB39C9}" destId="{98FB67D2-9C17-4C85-BFB3-8195F843B2CC}" srcOrd="1" destOrd="0" parTransId="{0134DBC9-90E5-4058-AE0E-EB62F8341DF6}" sibTransId="{2526AD79-7A05-499A-A817-EC38B1524AEA}"/>
    <dgm:cxn modelId="{6CA8CFF8-7613-4743-9237-E893C671A68C}" type="presOf" srcId="{B8E23D33-128E-4291-984D-C5AC4330B748}" destId="{98686876-84F3-4498-9621-07A1589CF74D}" srcOrd="1" destOrd="0" presId="urn:microsoft.com/office/officeart/2005/8/layout/process1"/>
    <dgm:cxn modelId="{AD66CCA5-8855-499C-8DCC-8EE450F737A0}" srcId="{69576EC6-B5B1-4953-90EF-CDA585AB39C9}" destId="{2A07D5B3-45B8-4159-999D-A56AE0C09D58}" srcOrd="3" destOrd="0" parTransId="{23B2D8B9-6E44-4298-9760-B6FBF86893B8}" sibTransId="{7D8CF5EE-8633-42BD-B359-3D255251433E}"/>
    <dgm:cxn modelId="{B67B311F-6FCE-4294-AA64-8852E586BAC8}" type="presOf" srcId="{C5D07D1A-B7C5-4E22-B50E-D51E50663B8B}" destId="{271DB601-74DA-4003-BD93-79C6280FDEB3}" srcOrd="0" destOrd="0" presId="urn:microsoft.com/office/officeart/2005/8/layout/process1"/>
    <dgm:cxn modelId="{966B518A-1D30-4006-B1C1-D158F3BDB118}" type="presParOf" srcId="{24B28D12-98A4-4F3A-81A7-FBCB6DA87C56}" destId="{271DB601-74DA-4003-BD93-79C6280FDEB3}" srcOrd="0" destOrd="0" presId="urn:microsoft.com/office/officeart/2005/8/layout/process1"/>
    <dgm:cxn modelId="{F1F1F336-66FB-4FC6-AA71-62B75FA3809E}" type="presParOf" srcId="{24B28D12-98A4-4F3A-81A7-FBCB6DA87C56}" destId="{8E0C6032-D430-4892-8CBE-525EF5933758}" srcOrd="1" destOrd="0" presId="urn:microsoft.com/office/officeart/2005/8/layout/process1"/>
    <dgm:cxn modelId="{B3476C34-AE93-466A-AAA2-E6CE3A62ECE2}" type="presParOf" srcId="{8E0C6032-D430-4892-8CBE-525EF5933758}" destId="{98686876-84F3-4498-9621-07A1589CF74D}" srcOrd="0" destOrd="0" presId="urn:microsoft.com/office/officeart/2005/8/layout/process1"/>
    <dgm:cxn modelId="{5FF94BC7-2326-457A-B2A9-F77E357D340F}" type="presParOf" srcId="{24B28D12-98A4-4F3A-81A7-FBCB6DA87C56}" destId="{57ED24D6-CA1B-4C57-95F3-2414C7492913}" srcOrd="2" destOrd="0" presId="urn:microsoft.com/office/officeart/2005/8/layout/process1"/>
    <dgm:cxn modelId="{693CA9EE-F0D0-472A-9FDE-0FF664378D9A}" type="presParOf" srcId="{24B28D12-98A4-4F3A-81A7-FBCB6DA87C56}" destId="{3B026F61-B696-44C8-992F-BE6B5542F9B7}" srcOrd="3" destOrd="0" presId="urn:microsoft.com/office/officeart/2005/8/layout/process1"/>
    <dgm:cxn modelId="{22B725E9-F61C-4F8C-A840-2FBC299BF2E6}" type="presParOf" srcId="{3B026F61-B696-44C8-992F-BE6B5542F9B7}" destId="{C403279F-4732-4953-A483-58418E7210D3}" srcOrd="0" destOrd="0" presId="urn:microsoft.com/office/officeart/2005/8/layout/process1"/>
    <dgm:cxn modelId="{4B07EF52-BCF6-41F0-9AA0-947A009C9613}" type="presParOf" srcId="{24B28D12-98A4-4F3A-81A7-FBCB6DA87C56}" destId="{1F13322C-5BB6-4AD7-A99A-2E11C9688773}" srcOrd="4" destOrd="0" presId="urn:microsoft.com/office/officeart/2005/8/layout/process1"/>
    <dgm:cxn modelId="{E8039620-E92E-403E-934C-A3D69A327FC8}" type="presParOf" srcId="{24B28D12-98A4-4F3A-81A7-FBCB6DA87C56}" destId="{B3FD3FB6-3EEE-4662-9F8D-3A3A30761DED}" srcOrd="5" destOrd="0" presId="urn:microsoft.com/office/officeart/2005/8/layout/process1"/>
    <dgm:cxn modelId="{E2872DF8-5A3B-4978-A452-ABE5A637885B}" type="presParOf" srcId="{B3FD3FB6-3EEE-4662-9F8D-3A3A30761DED}" destId="{ABEAD8DC-B94B-4C14-83B8-52D67B8DF041}" srcOrd="0" destOrd="0" presId="urn:microsoft.com/office/officeart/2005/8/layout/process1"/>
    <dgm:cxn modelId="{2009BF1E-57E9-4815-AC7C-49F4C6AA0484}" type="presParOf" srcId="{24B28D12-98A4-4F3A-81A7-FBCB6DA87C56}" destId="{524A9F93-0E93-4964-BE5F-D42226534C44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8DC77A1-3775-486E-8CE2-8F11F273647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F02FEDAC-DD70-4ECB-9412-995B51BD70CA}">
      <dgm:prSet phldrT="[Text]"/>
      <dgm:spPr/>
      <dgm:t>
        <a:bodyPr/>
        <a:lstStyle/>
        <a:p>
          <a:r>
            <a:rPr lang="en-CA" dirty="0"/>
            <a:t>God who is Father</a:t>
          </a:r>
        </a:p>
      </dgm:t>
    </dgm:pt>
    <dgm:pt modelId="{0AB8B8AF-772D-4534-95B1-6A968444BDF3}" type="parTrans" cxnId="{133D1C0E-C13F-40DC-AA84-1957DD892837}">
      <dgm:prSet/>
      <dgm:spPr/>
      <dgm:t>
        <a:bodyPr/>
        <a:lstStyle/>
        <a:p>
          <a:endParaRPr lang="en-CA"/>
        </a:p>
      </dgm:t>
    </dgm:pt>
    <dgm:pt modelId="{4C6030CA-BC93-4A50-9392-C450777F0E28}" type="sibTrans" cxnId="{133D1C0E-C13F-40DC-AA84-1957DD892837}">
      <dgm:prSet/>
      <dgm:spPr/>
      <dgm:t>
        <a:bodyPr/>
        <a:lstStyle/>
        <a:p>
          <a:endParaRPr lang="en-CA"/>
        </a:p>
      </dgm:t>
    </dgm:pt>
    <dgm:pt modelId="{F6111530-336A-47C0-8DBA-41E4E366E396}">
      <dgm:prSet phldrT="[Text]"/>
      <dgm:spPr/>
      <dgm:t>
        <a:bodyPr/>
        <a:lstStyle/>
        <a:p>
          <a:r>
            <a:rPr lang="en-CA" dirty="0"/>
            <a:t>Immortality</a:t>
          </a:r>
        </a:p>
      </dgm:t>
    </dgm:pt>
    <dgm:pt modelId="{2B38B141-A3F8-479C-B6AD-E1EB766ED155}" type="parTrans" cxnId="{61DA4F61-CCBB-4F77-AFF0-02373A181523}">
      <dgm:prSet/>
      <dgm:spPr/>
      <dgm:t>
        <a:bodyPr/>
        <a:lstStyle/>
        <a:p>
          <a:endParaRPr lang="en-CA"/>
        </a:p>
      </dgm:t>
    </dgm:pt>
    <dgm:pt modelId="{C1FDA3B2-464A-4054-BD40-82C79DAB8009}" type="sibTrans" cxnId="{61DA4F61-CCBB-4F77-AFF0-02373A181523}">
      <dgm:prSet/>
      <dgm:spPr/>
      <dgm:t>
        <a:bodyPr/>
        <a:lstStyle/>
        <a:p>
          <a:endParaRPr lang="en-CA"/>
        </a:p>
      </dgm:t>
    </dgm:pt>
    <dgm:pt modelId="{E160346A-D312-4FFF-B134-E1F3CEB6C392}">
      <dgm:prSet phldrT="[Text]"/>
      <dgm:spPr/>
      <dgm:t>
        <a:bodyPr/>
        <a:lstStyle/>
        <a:p>
          <a:r>
            <a:rPr lang="en-CA" dirty="0"/>
            <a:t>Wisdom</a:t>
          </a:r>
        </a:p>
      </dgm:t>
    </dgm:pt>
    <dgm:pt modelId="{52BE0790-DC5E-44B9-AC0F-5AE334E3AEC4}" type="parTrans" cxnId="{29F90FC4-9630-4E12-B4B7-20B03FDB2A92}">
      <dgm:prSet/>
      <dgm:spPr/>
      <dgm:t>
        <a:bodyPr/>
        <a:lstStyle/>
        <a:p>
          <a:endParaRPr lang="en-CA"/>
        </a:p>
      </dgm:t>
    </dgm:pt>
    <dgm:pt modelId="{F9C9E659-218C-4FFE-AFB1-720FB6AB7261}" type="sibTrans" cxnId="{29F90FC4-9630-4E12-B4B7-20B03FDB2A92}">
      <dgm:prSet/>
      <dgm:spPr/>
      <dgm:t>
        <a:bodyPr/>
        <a:lstStyle/>
        <a:p>
          <a:endParaRPr lang="en-CA"/>
        </a:p>
      </dgm:t>
    </dgm:pt>
    <dgm:pt modelId="{F8BE59D6-0501-4125-874E-2D4A261850D6}">
      <dgm:prSet phldrT="[Text]"/>
      <dgm:spPr/>
      <dgm:t>
        <a:bodyPr/>
        <a:lstStyle/>
        <a:p>
          <a:r>
            <a:rPr lang="en-CA" dirty="0"/>
            <a:t>Adam &amp; Eve who are son and daughter</a:t>
          </a:r>
        </a:p>
        <a:p>
          <a:r>
            <a:rPr lang="en-CA" dirty="0"/>
            <a:t>Soul </a:t>
          </a:r>
          <a:r>
            <a:rPr lang="en-CA" dirty="0">
              <a:solidFill>
                <a:srgbClr val="FFC000"/>
              </a:solidFill>
            </a:rPr>
            <a:t>+ (to a degree) BODY</a:t>
          </a:r>
        </a:p>
      </dgm:t>
    </dgm:pt>
    <dgm:pt modelId="{E1D2D052-3153-4492-89AD-1A79BC0B5A27}" type="parTrans" cxnId="{EDE2E9EF-1A29-4D0E-9772-29B8A87959A0}">
      <dgm:prSet/>
      <dgm:spPr/>
      <dgm:t>
        <a:bodyPr/>
        <a:lstStyle/>
        <a:p>
          <a:endParaRPr lang="en-CA"/>
        </a:p>
      </dgm:t>
    </dgm:pt>
    <dgm:pt modelId="{C24BB177-F018-47D4-A0DD-300C98FF25DF}" type="sibTrans" cxnId="{EDE2E9EF-1A29-4D0E-9772-29B8A87959A0}">
      <dgm:prSet/>
      <dgm:spPr/>
      <dgm:t>
        <a:bodyPr/>
        <a:lstStyle/>
        <a:p>
          <a:endParaRPr lang="en-CA"/>
        </a:p>
      </dgm:t>
    </dgm:pt>
    <dgm:pt modelId="{6612C082-4C70-4EF9-861D-3F488AD1B7FA}">
      <dgm:prSet phldrT="[Text]"/>
      <dgm:spPr/>
      <dgm:t>
        <a:bodyPr/>
        <a:lstStyle/>
        <a:p>
          <a:r>
            <a:rPr lang="en-CA" dirty="0"/>
            <a:t>Immortal</a:t>
          </a:r>
        </a:p>
      </dgm:t>
    </dgm:pt>
    <dgm:pt modelId="{43DBC77D-26FC-45A4-B124-0EFF1B301ED9}" type="parTrans" cxnId="{02E91364-B1C8-4CF2-849A-D390A5900652}">
      <dgm:prSet/>
      <dgm:spPr/>
      <dgm:t>
        <a:bodyPr/>
        <a:lstStyle/>
        <a:p>
          <a:endParaRPr lang="en-CA"/>
        </a:p>
      </dgm:t>
    </dgm:pt>
    <dgm:pt modelId="{90FAEA58-36DE-4CE6-9747-A042E765205E}" type="sibTrans" cxnId="{02E91364-B1C8-4CF2-849A-D390A5900652}">
      <dgm:prSet/>
      <dgm:spPr/>
      <dgm:t>
        <a:bodyPr/>
        <a:lstStyle/>
        <a:p>
          <a:endParaRPr lang="en-CA"/>
        </a:p>
      </dgm:t>
    </dgm:pt>
    <dgm:pt modelId="{67B00D86-10ED-42D2-A12C-FFCA34EEBEC1}">
      <dgm:prSet phldrT="[Text]"/>
      <dgm:spPr/>
      <dgm:t>
        <a:bodyPr/>
        <a:lstStyle/>
        <a:p>
          <a:r>
            <a:rPr lang="en-CA" dirty="0"/>
            <a:t>Wise</a:t>
          </a:r>
        </a:p>
      </dgm:t>
    </dgm:pt>
    <dgm:pt modelId="{107E12E1-D149-4C83-8FB9-078FF8595DA9}" type="parTrans" cxnId="{4B11A16C-CBFC-4DD7-A33C-70E3B879C104}">
      <dgm:prSet/>
      <dgm:spPr/>
      <dgm:t>
        <a:bodyPr/>
        <a:lstStyle/>
        <a:p>
          <a:endParaRPr lang="en-CA"/>
        </a:p>
      </dgm:t>
    </dgm:pt>
    <dgm:pt modelId="{F2ABCAE5-8E33-48B9-B82B-C56DB21DD3C8}" type="sibTrans" cxnId="{4B11A16C-CBFC-4DD7-A33C-70E3B879C104}">
      <dgm:prSet/>
      <dgm:spPr/>
      <dgm:t>
        <a:bodyPr/>
        <a:lstStyle/>
        <a:p>
          <a:endParaRPr lang="en-CA"/>
        </a:p>
      </dgm:t>
    </dgm:pt>
    <dgm:pt modelId="{9DFA15EF-4F64-4609-B7F9-C01D63D1320F}">
      <dgm:prSet phldrT="[Text]"/>
      <dgm:spPr/>
      <dgm:t>
        <a:bodyPr/>
        <a:lstStyle/>
        <a:p>
          <a:r>
            <a:rPr lang="en-CA" dirty="0"/>
            <a:t>Justice</a:t>
          </a:r>
        </a:p>
      </dgm:t>
    </dgm:pt>
    <dgm:pt modelId="{70061289-DF27-4069-9C6E-4502BF3C03D5}" type="parTrans" cxnId="{C97DBC3A-E611-491B-8D7F-EBB2671287D0}">
      <dgm:prSet/>
      <dgm:spPr/>
      <dgm:t>
        <a:bodyPr/>
        <a:lstStyle/>
        <a:p>
          <a:endParaRPr lang="en-CA"/>
        </a:p>
      </dgm:t>
    </dgm:pt>
    <dgm:pt modelId="{4A2DDE6D-DCF7-4B81-89B5-FAC9923E7B4E}" type="sibTrans" cxnId="{C97DBC3A-E611-491B-8D7F-EBB2671287D0}">
      <dgm:prSet/>
      <dgm:spPr/>
      <dgm:t>
        <a:bodyPr/>
        <a:lstStyle/>
        <a:p>
          <a:endParaRPr lang="en-CA"/>
        </a:p>
      </dgm:t>
    </dgm:pt>
    <dgm:pt modelId="{94CCA81A-3236-43D6-A29C-C58294675B10}">
      <dgm:prSet phldrT="[Text]"/>
      <dgm:spPr/>
      <dgm:t>
        <a:bodyPr/>
        <a:lstStyle/>
        <a:p>
          <a:r>
            <a:rPr lang="en-CA" dirty="0"/>
            <a:t>Goodness</a:t>
          </a:r>
        </a:p>
      </dgm:t>
    </dgm:pt>
    <dgm:pt modelId="{AB39460E-F694-48D3-9BC1-9C97ED77C43F}" type="parTrans" cxnId="{253BDB84-803B-40AF-A199-20C5CC14F546}">
      <dgm:prSet/>
      <dgm:spPr/>
      <dgm:t>
        <a:bodyPr/>
        <a:lstStyle/>
        <a:p>
          <a:endParaRPr lang="en-CA"/>
        </a:p>
      </dgm:t>
    </dgm:pt>
    <dgm:pt modelId="{DFE69B9E-F7BA-4914-A818-854855EC30D1}" type="sibTrans" cxnId="{253BDB84-803B-40AF-A199-20C5CC14F546}">
      <dgm:prSet/>
      <dgm:spPr/>
      <dgm:t>
        <a:bodyPr/>
        <a:lstStyle/>
        <a:p>
          <a:endParaRPr lang="en-CA"/>
        </a:p>
      </dgm:t>
    </dgm:pt>
    <dgm:pt modelId="{96AA2D67-D657-44C3-9F7A-59E55352BC4A}">
      <dgm:prSet phldrT="[Text]"/>
      <dgm:spPr/>
      <dgm:t>
        <a:bodyPr/>
        <a:lstStyle/>
        <a:p>
          <a:r>
            <a:rPr lang="en-CA" dirty="0"/>
            <a:t>Just</a:t>
          </a:r>
        </a:p>
      </dgm:t>
    </dgm:pt>
    <dgm:pt modelId="{04982926-6EB8-4D70-9442-4A46D4A8C23B}" type="parTrans" cxnId="{3E821FCD-7CE8-4E6E-AE02-73565475F454}">
      <dgm:prSet/>
      <dgm:spPr/>
      <dgm:t>
        <a:bodyPr/>
        <a:lstStyle/>
        <a:p>
          <a:endParaRPr lang="en-CA"/>
        </a:p>
      </dgm:t>
    </dgm:pt>
    <dgm:pt modelId="{6F2C41C0-999B-4A70-8086-749FF61FCDAF}" type="sibTrans" cxnId="{3E821FCD-7CE8-4E6E-AE02-73565475F454}">
      <dgm:prSet/>
      <dgm:spPr/>
      <dgm:t>
        <a:bodyPr/>
        <a:lstStyle/>
        <a:p>
          <a:endParaRPr lang="en-CA"/>
        </a:p>
      </dgm:t>
    </dgm:pt>
    <dgm:pt modelId="{9DFAB793-A54B-4EE7-9CCB-8EC0DB655DC5}">
      <dgm:prSet phldrT="[Text]"/>
      <dgm:spPr/>
      <dgm:t>
        <a:bodyPr/>
        <a:lstStyle/>
        <a:p>
          <a:r>
            <a:rPr lang="en-CA" dirty="0"/>
            <a:t>Good</a:t>
          </a:r>
        </a:p>
      </dgm:t>
    </dgm:pt>
    <dgm:pt modelId="{8FE29631-355B-4ACC-8DD8-D5619A33D373}" type="parTrans" cxnId="{0401F167-0CA6-4593-A9D6-D46471ED3F8F}">
      <dgm:prSet/>
      <dgm:spPr/>
      <dgm:t>
        <a:bodyPr/>
        <a:lstStyle/>
        <a:p>
          <a:endParaRPr lang="en-CA"/>
        </a:p>
      </dgm:t>
    </dgm:pt>
    <dgm:pt modelId="{A8B287A3-5E8E-4D6E-97E4-C42EC3C6C8A2}" type="sibTrans" cxnId="{0401F167-0CA6-4593-A9D6-D46471ED3F8F}">
      <dgm:prSet/>
      <dgm:spPr/>
      <dgm:t>
        <a:bodyPr/>
        <a:lstStyle/>
        <a:p>
          <a:endParaRPr lang="en-CA"/>
        </a:p>
      </dgm:t>
    </dgm:pt>
    <dgm:pt modelId="{60BD6237-B936-45D5-B116-A0BED9C36131}">
      <dgm:prSet phldrT="[Text]"/>
      <dgm:spPr/>
      <dgm:t>
        <a:bodyPr/>
        <a:lstStyle/>
        <a:p>
          <a:r>
            <a:rPr lang="en-CA" dirty="0"/>
            <a:t>Mercy</a:t>
          </a:r>
        </a:p>
      </dgm:t>
    </dgm:pt>
    <dgm:pt modelId="{DCAAA39F-4B20-496B-A380-5485817E82C7}" type="parTrans" cxnId="{3D8DB1FF-C5C0-4EEE-A78F-8FF5888254BF}">
      <dgm:prSet/>
      <dgm:spPr/>
      <dgm:t>
        <a:bodyPr/>
        <a:lstStyle/>
        <a:p>
          <a:endParaRPr lang="en-CA"/>
        </a:p>
      </dgm:t>
    </dgm:pt>
    <dgm:pt modelId="{9A50A1E7-7F2B-42E2-9D8F-951F0A88B786}" type="sibTrans" cxnId="{3D8DB1FF-C5C0-4EEE-A78F-8FF5888254BF}">
      <dgm:prSet/>
      <dgm:spPr/>
      <dgm:t>
        <a:bodyPr/>
        <a:lstStyle/>
        <a:p>
          <a:endParaRPr lang="en-CA"/>
        </a:p>
      </dgm:t>
    </dgm:pt>
    <dgm:pt modelId="{30A7E0C5-5A40-4758-AE04-3FA9ACD2D710}">
      <dgm:prSet phldrT="[Text]"/>
      <dgm:spPr/>
      <dgm:t>
        <a:bodyPr/>
        <a:lstStyle/>
        <a:p>
          <a:r>
            <a:rPr lang="en-CA" dirty="0"/>
            <a:t>Truth</a:t>
          </a:r>
        </a:p>
      </dgm:t>
    </dgm:pt>
    <dgm:pt modelId="{949067D5-69B0-4BCB-A09B-6071B40C0B85}" type="parTrans" cxnId="{8CE874A5-0B0E-4555-90BF-20910A335D48}">
      <dgm:prSet/>
      <dgm:spPr/>
      <dgm:t>
        <a:bodyPr/>
        <a:lstStyle/>
        <a:p>
          <a:endParaRPr lang="en-CA"/>
        </a:p>
      </dgm:t>
    </dgm:pt>
    <dgm:pt modelId="{C9555DFF-C68F-4815-9F11-FF10A81A0F9A}" type="sibTrans" cxnId="{8CE874A5-0B0E-4555-90BF-20910A335D48}">
      <dgm:prSet/>
      <dgm:spPr/>
      <dgm:t>
        <a:bodyPr/>
        <a:lstStyle/>
        <a:p>
          <a:endParaRPr lang="en-CA"/>
        </a:p>
      </dgm:t>
    </dgm:pt>
    <dgm:pt modelId="{A5FE576F-42AD-4CC8-B38A-FDDCB508D3EE}">
      <dgm:prSet phldrT="[Text]"/>
      <dgm:spPr/>
      <dgm:t>
        <a:bodyPr/>
        <a:lstStyle/>
        <a:p>
          <a:r>
            <a:rPr lang="en-CA" dirty="0"/>
            <a:t>Power</a:t>
          </a:r>
        </a:p>
      </dgm:t>
    </dgm:pt>
    <dgm:pt modelId="{49E5AF0C-8812-4E74-A0B1-5BE3D21B9EF4}" type="parTrans" cxnId="{A87B8CE3-6F81-40D2-8217-9C9C620B096A}">
      <dgm:prSet/>
      <dgm:spPr/>
      <dgm:t>
        <a:bodyPr/>
        <a:lstStyle/>
        <a:p>
          <a:endParaRPr lang="en-CA"/>
        </a:p>
      </dgm:t>
    </dgm:pt>
    <dgm:pt modelId="{987721E5-86CC-43A6-9D2F-919B8D264781}" type="sibTrans" cxnId="{A87B8CE3-6F81-40D2-8217-9C9C620B096A}">
      <dgm:prSet/>
      <dgm:spPr/>
      <dgm:t>
        <a:bodyPr/>
        <a:lstStyle/>
        <a:p>
          <a:endParaRPr lang="en-CA"/>
        </a:p>
      </dgm:t>
    </dgm:pt>
    <dgm:pt modelId="{D9C8B735-EABD-4909-BE6D-05D4390AE07E}">
      <dgm:prSet phldrT="[Text]"/>
      <dgm:spPr/>
      <dgm:t>
        <a:bodyPr/>
        <a:lstStyle/>
        <a:p>
          <a:r>
            <a:rPr lang="en-CA" dirty="0"/>
            <a:t>Life</a:t>
          </a:r>
        </a:p>
      </dgm:t>
    </dgm:pt>
    <dgm:pt modelId="{15427F1B-F4ED-45A5-A318-19BB88943215}" type="parTrans" cxnId="{087FC0E3-C693-4A6E-BC65-41B003AC4122}">
      <dgm:prSet/>
      <dgm:spPr/>
      <dgm:t>
        <a:bodyPr/>
        <a:lstStyle/>
        <a:p>
          <a:endParaRPr lang="en-CA"/>
        </a:p>
      </dgm:t>
    </dgm:pt>
    <dgm:pt modelId="{4A3D22DB-A174-432F-9E9F-8335DE1B517A}" type="sibTrans" cxnId="{087FC0E3-C693-4A6E-BC65-41B003AC4122}">
      <dgm:prSet/>
      <dgm:spPr/>
      <dgm:t>
        <a:bodyPr/>
        <a:lstStyle/>
        <a:p>
          <a:endParaRPr lang="en-CA"/>
        </a:p>
      </dgm:t>
    </dgm:pt>
    <dgm:pt modelId="{B38FD99B-5BAB-4681-BCDB-A189554136E9}">
      <dgm:prSet phldrT="[Text]"/>
      <dgm:spPr/>
      <dgm:t>
        <a:bodyPr/>
        <a:lstStyle/>
        <a:p>
          <a:r>
            <a:rPr lang="en-CA" dirty="0"/>
            <a:t>Mercy</a:t>
          </a:r>
        </a:p>
      </dgm:t>
    </dgm:pt>
    <dgm:pt modelId="{74F57C11-96CA-4B3E-B0B3-71F462700354}" type="parTrans" cxnId="{DAE688B6-62AD-42DF-8717-A81D83C711C1}">
      <dgm:prSet/>
      <dgm:spPr/>
      <dgm:t>
        <a:bodyPr/>
        <a:lstStyle/>
        <a:p>
          <a:endParaRPr lang="en-CA"/>
        </a:p>
      </dgm:t>
    </dgm:pt>
    <dgm:pt modelId="{661289E8-9254-491C-B44C-A2644DF0E118}" type="sibTrans" cxnId="{DAE688B6-62AD-42DF-8717-A81D83C711C1}">
      <dgm:prSet/>
      <dgm:spPr/>
      <dgm:t>
        <a:bodyPr/>
        <a:lstStyle/>
        <a:p>
          <a:endParaRPr lang="en-CA"/>
        </a:p>
      </dgm:t>
    </dgm:pt>
    <dgm:pt modelId="{B758F558-5F33-46A8-AD06-29854299CC32}">
      <dgm:prSet phldrT="[Text]"/>
      <dgm:spPr/>
      <dgm:t>
        <a:bodyPr/>
        <a:lstStyle/>
        <a:p>
          <a:r>
            <a:rPr lang="en-CA" dirty="0"/>
            <a:t>Truth</a:t>
          </a:r>
        </a:p>
      </dgm:t>
    </dgm:pt>
    <dgm:pt modelId="{4F0E3208-DE51-4CCB-BE79-5C26B34D262C}" type="parTrans" cxnId="{09383415-4456-446D-99BF-A9E9F8F5AF57}">
      <dgm:prSet/>
      <dgm:spPr/>
      <dgm:t>
        <a:bodyPr/>
        <a:lstStyle/>
        <a:p>
          <a:endParaRPr lang="en-CA"/>
        </a:p>
      </dgm:t>
    </dgm:pt>
    <dgm:pt modelId="{74F67A1E-F97D-428F-9EE5-0F658199878F}" type="sibTrans" cxnId="{09383415-4456-446D-99BF-A9E9F8F5AF57}">
      <dgm:prSet/>
      <dgm:spPr/>
      <dgm:t>
        <a:bodyPr/>
        <a:lstStyle/>
        <a:p>
          <a:endParaRPr lang="en-CA"/>
        </a:p>
      </dgm:t>
    </dgm:pt>
    <dgm:pt modelId="{E5E1700C-ED12-4616-A638-A0AD4FFE4F34}">
      <dgm:prSet phldrT="[Text]"/>
      <dgm:spPr/>
      <dgm:t>
        <a:bodyPr/>
        <a:lstStyle/>
        <a:p>
          <a:r>
            <a:rPr lang="en-CA" dirty="0"/>
            <a:t>Power</a:t>
          </a:r>
        </a:p>
      </dgm:t>
    </dgm:pt>
    <dgm:pt modelId="{1673A51F-461F-448D-A162-7C094EA753FB}" type="parTrans" cxnId="{240E0CA6-19F8-4C80-A86A-DBC625D027F2}">
      <dgm:prSet/>
      <dgm:spPr/>
      <dgm:t>
        <a:bodyPr/>
        <a:lstStyle/>
        <a:p>
          <a:endParaRPr lang="en-CA"/>
        </a:p>
      </dgm:t>
    </dgm:pt>
    <dgm:pt modelId="{DC2AE610-94D0-4F41-A089-A41E1396777C}" type="sibTrans" cxnId="{240E0CA6-19F8-4C80-A86A-DBC625D027F2}">
      <dgm:prSet/>
      <dgm:spPr/>
      <dgm:t>
        <a:bodyPr/>
        <a:lstStyle/>
        <a:p>
          <a:endParaRPr lang="en-CA"/>
        </a:p>
      </dgm:t>
    </dgm:pt>
    <dgm:pt modelId="{94479759-30DA-4D66-B784-588AC73DCF57}">
      <dgm:prSet phldrT="[Text]"/>
      <dgm:spPr/>
      <dgm:t>
        <a:bodyPr/>
        <a:lstStyle/>
        <a:p>
          <a:r>
            <a:rPr lang="en-CA" dirty="0"/>
            <a:t>Life</a:t>
          </a:r>
        </a:p>
      </dgm:t>
    </dgm:pt>
    <dgm:pt modelId="{7655938E-09F1-48A3-99C8-7AB865C962B9}" type="parTrans" cxnId="{0F03014A-64D3-48BB-A7BE-73D7E0C4BC8D}">
      <dgm:prSet/>
      <dgm:spPr/>
      <dgm:t>
        <a:bodyPr/>
        <a:lstStyle/>
        <a:p>
          <a:endParaRPr lang="en-CA"/>
        </a:p>
      </dgm:t>
    </dgm:pt>
    <dgm:pt modelId="{7FC1C008-DA63-4046-8B8A-60E3587A8D27}" type="sibTrans" cxnId="{0F03014A-64D3-48BB-A7BE-73D7E0C4BC8D}">
      <dgm:prSet/>
      <dgm:spPr/>
      <dgm:t>
        <a:bodyPr/>
        <a:lstStyle/>
        <a:p>
          <a:endParaRPr lang="en-CA"/>
        </a:p>
      </dgm:t>
    </dgm:pt>
    <dgm:pt modelId="{D6F2923B-4E8D-4618-BD60-E4058EEA55C1}" type="pres">
      <dgm:prSet presAssocID="{A8DC77A1-3775-486E-8CE2-8F11F27364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80DCB70-39CF-4BCC-9D26-1143EF3F01B5}" type="pres">
      <dgm:prSet presAssocID="{F8BE59D6-0501-4125-874E-2D4A261850D6}" presName="boxAndChildren" presStyleCnt="0"/>
      <dgm:spPr/>
    </dgm:pt>
    <dgm:pt modelId="{B59EEE50-113E-4D14-97A5-C1CF981636A0}" type="pres">
      <dgm:prSet presAssocID="{F8BE59D6-0501-4125-874E-2D4A261850D6}" presName="parentTextBox" presStyleLbl="node1" presStyleIdx="0" presStyleCnt="2"/>
      <dgm:spPr/>
      <dgm:t>
        <a:bodyPr/>
        <a:lstStyle/>
        <a:p>
          <a:endParaRPr lang="en-AU"/>
        </a:p>
      </dgm:t>
    </dgm:pt>
    <dgm:pt modelId="{7716A7FE-0063-4ACE-BB3C-85C1DB7213F8}" type="pres">
      <dgm:prSet presAssocID="{F8BE59D6-0501-4125-874E-2D4A261850D6}" presName="entireBox" presStyleLbl="node1" presStyleIdx="0" presStyleCnt="2"/>
      <dgm:spPr/>
      <dgm:t>
        <a:bodyPr/>
        <a:lstStyle/>
        <a:p>
          <a:endParaRPr lang="en-AU"/>
        </a:p>
      </dgm:t>
    </dgm:pt>
    <dgm:pt modelId="{B4DC58B7-0167-4381-B375-8DBA7EF9CF84}" type="pres">
      <dgm:prSet presAssocID="{F8BE59D6-0501-4125-874E-2D4A261850D6}" presName="descendantBox" presStyleCnt="0"/>
      <dgm:spPr/>
    </dgm:pt>
    <dgm:pt modelId="{F1E95CE5-1435-4D79-8AB9-9E01A88BBFBB}" type="pres">
      <dgm:prSet presAssocID="{6612C082-4C70-4EF9-861D-3F488AD1B7FA}" presName="childTextBox" presStyleLbl="fgAccFollowNode1" presStyleIdx="0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8C47667-3DD7-4535-853C-926D3AD864D2}" type="pres">
      <dgm:prSet presAssocID="{67B00D86-10ED-42D2-A12C-FFCA34EEBEC1}" presName="childTextBox" presStyleLbl="fgAccFollowNode1" presStyleIdx="1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EF8D092-AFB0-4501-8D06-ECF1EA873BC7}" type="pres">
      <dgm:prSet presAssocID="{96AA2D67-D657-44C3-9F7A-59E55352BC4A}" presName="childTextBox" presStyleLbl="fgAccFollowNode1" presStyleIdx="2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C00E101-3AE3-4937-8374-D496092A8B99}" type="pres">
      <dgm:prSet presAssocID="{9DFAB793-A54B-4EE7-9CCB-8EC0DB655DC5}" presName="childTextBox" presStyleLbl="fgAccFollowNode1" presStyleIdx="3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30C0B53-1192-475C-8B99-4EBED2383CC0}" type="pres">
      <dgm:prSet presAssocID="{B38FD99B-5BAB-4681-BCDB-A189554136E9}" presName="childTextBox" presStyleLbl="fgAccFollowNode1" presStyleIdx="4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4B7B97D-152C-4E34-9F5E-AD26437511E5}" type="pres">
      <dgm:prSet presAssocID="{B758F558-5F33-46A8-AD06-29854299CC32}" presName="childTextBox" presStyleLbl="fgAccFollowNode1" presStyleIdx="5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815E2AF-34A1-4C59-B6A9-8DC4DE1595F3}" type="pres">
      <dgm:prSet presAssocID="{E5E1700C-ED12-4616-A638-A0AD4FFE4F34}" presName="childTextBox" presStyleLbl="fgAccFollowNode1" presStyleIdx="6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6457116-5D85-4750-B415-27700FB24548}" type="pres">
      <dgm:prSet presAssocID="{94479759-30DA-4D66-B784-588AC73DCF57}" presName="childTextBox" presStyleLbl="fgAccFollowNode1" presStyleIdx="7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0A02F50-EAF8-4E80-B4FF-90B9A1FFDDBF}" type="pres">
      <dgm:prSet presAssocID="{4C6030CA-BC93-4A50-9392-C450777F0E28}" presName="sp" presStyleCnt="0"/>
      <dgm:spPr/>
    </dgm:pt>
    <dgm:pt modelId="{731B2574-B400-4050-A310-BAA9DDAF3855}" type="pres">
      <dgm:prSet presAssocID="{F02FEDAC-DD70-4ECB-9412-995B51BD70CA}" presName="arrowAndChildren" presStyleCnt="0"/>
      <dgm:spPr/>
    </dgm:pt>
    <dgm:pt modelId="{AEE36C5D-9E45-439D-A1A4-50EAEA1CA02B}" type="pres">
      <dgm:prSet presAssocID="{F02FEDAC-DD70-4ECB-9412-995B51BD70CA}" presName="parentTextArrow" presStyleLbl="node1" presStyleIdx="0" presStyleCnt="2"/>
      <dgm:spPr/>
      <dgm:t>
        <a:bodyPr/>
        <a:lstStyle/>
        <a:p>
          <a:endParaRPr lang="en-AU"/>
        </a:p>
      </dgm:t>
    </dgm:pt>
    <dgm:pt modelId="{B7E1CE89-CBDD-410F-9F9C-E632EC7D7B3A}" type="pres">
      <dgm:prSet presAssocID="{F02FEDAC-DD70-4ECB-9412-995B51BD70CA}" presName="arrow" presStyleLbl="node1" presStyleIdx="1" presStyleCnt="2"/>
      <dgm:spPr/>
      <dgm:t>
        <a:bodyPr/>
        <a:lstStyle/>
        <a:p>
          <a:endParaRPr lang="en-AU"/>
        </a:p>
      </dgm:t>
    </dgm:pt>
    <dgm:pt modelId="{E7F718D9-D372-4727-8683-DAD27C9EA05C}" type="pres">
      <dgm:prSet presAssocID="{F02FEDAC-DD70-4ECB-9412-995B51BD70CA}" presName="descendantArrow" presStyleCnt="0"/>
      <dgm:spPr/>
    </dgm:pt>
    <dgm:pt modelId="{4774900A-EED0-460A-8FE1-13CBF0677ED5}" type="pres">
      <dgm:prSet presAssocID="{F6111530-336A-47C0-8DBA-41E4E366E396}" presName="childTextArrow" presStyleLbl="fgAccFollowNode1" presStyleIdx="8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6357E03-6437-43E0-9630-77592642D4C1}" type="pres">
      <dgm:prSet presAssocID="{E160346A-D312-4FFF-B134-E1F3CEB6C392}" presName="childTextArrow" presStyleLbl="fgAccFollowNode1" presStyleIdx="9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FB8A056-484F-4CB8-B668-A1CEF4BB895C}" type="pres">
      <dgm:prSet presAssocID="{9DFA15EF-4F64-4609-B7F9-C01D63D1320F}" presName="childTextArrow" presStyleLbl="fgAccFollowNode1" presStyleIdx="10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A542C4E-AB44-43E9-ADBE-3C56F01F64F9}" type="pres">
      <dgm:prSet presAssocID="{94CCA81A-3236-43D6-A29C-C58294675B10}" presName="childTextArrow" presStyleLbl="fgAccFollowNode1" presStyleIdx="11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8EB2159-0EA0-44A8-A644-C68B4CFC6EF1}" type="pres">
      <dgm:prSet presAssocID="{60BD6237-B936-45D5-B116-A0BED9C36131}" presName="childTextArrow" presStyleLbl="fgAccFollowNode1" presStyleIdx="12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7EB4786-FEBC-4806-B88A-F81C0FA1D76B}" type="pres">
      <dgm:prSet presAssocID="{30A7E0C5-5A40-4758-AE04-3FA9ACD2D710}" presName="childTextArrow" presStyleLbl="fgAccFollowNode1" presStyleIdx="13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F7868EA-7880-439A-8D0A-DFB8121B375C}" type="pres">
      <dgm:prSet presAssocID="{A5FE576F-42AD-4CC8-B38A-FDDCB508D3EE}" presName="childTextArrow" presStyleLbl="fgAccFollowNode1" presStyleIdx="14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661EE57-C30C-4841-A1C8-870DA4AAD5D5}" type="pres">
      <dgm:prSet presAssocID="{D9C8B735-EABD-4909-BE6D-05D4390AE07E}" presName="childTextArrow" presStyleLbl="fgAccFollowNode1" presStyleIdx="15" presStyleCnt="1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D6E18B6B-92AE-4656-81CD-2EB2A0AE4319}" type="presOf" srcId="{67B00D86-10ED-42D2-A12C-FFCA34EEBEC1}" destId="{08C47667-3DD7-4535-853C-926D3AD864D2}" srcOrd="0" destOrd="0" presId="urn:microsoft.com/office/officeart/2005/8/layout/process4"/>
    <dgm:cxn modelId="{4B11A16C-CBFC-4DD7-A33C-70E3B879C104}" srcId="{F8BE59D6-0501-4125-874E-2D4A261850D6}" destId="{67B00D86-10ED-42D2-A12C-FFCA34EEBEC1}" srcOrd="1" destOrd="0" parTransId="{107E12E1-D149-4C83-8FB9-078FF8595DA9}" sibTransId="{F2ABCAE5-8E33-48B9-B82B-C56DB21DD3C8}"/>
    <dgm:cxn modelId="{0F03014A-64D3-48BB-A7BE-73D7E0C4BC8D}" srcId="{F8BE59D6-0501-4125-874E-2D4A261850D6}" destId="{94479759-30DA-4D66-B784-588AC73DCF57}" srcOrd="7" destOrd="0" parTransId="{7655938E-09F1-48A3-99C8-7AB865C962B9}" sibTransId="{7FC1C008-DA63-4046-8B8A-60E3587A8D27}"/>
    <dgm:cxn modelId="{26EF46B2-90BF-44DF-9D6E-CA12FC3B7EB8}" type="presOf" srcId="{A5FE576F-42AD-4CC8-B38A-FDDCB508D3EE}" destId="{DF7868EA-7880-439A-8D0A-DFB8121B375C}" srcOrd="0" destOrd="0" presId="urn:microsoft.com/office/officeart/2005/8/layout/process4"/>
    <dgm:cxn modelId="{94444F20-A2F6-4F5C-B1BB-4ACC0543AA8B}" type="presOf" srcId="{E5E1700C-ED12-4616-A638-A0AD4FFE4F34}" destId="{D815E2AF-34A1-4C59-B6A9-8DC4DE1595F3}" srcOrd="0" destOrd="0" presId="urn:microsoft.com/office/officeart/2005/8/layout/process4"/>
    <dgm:cxn modelId="{77A49344-7685-4D9E-AB2A-EC653C6B4018}" type="presOf" srcId="{F8BE59D6-0501-4125-874E-2D4A261850D6}" destId="{7716A7FE-0063-4ACE-BB3C-85C1DB7213F8}" srcOrd="1" destOrd="0" presId="urn:microsoft.com/office/officeart/2005/8/layout/process4"/>
    <dgm:cxn modelId="{C97DBC3A-E611-491B-8D7F-EBB2671287D0}" srcId="{F02FEDAC-DD70-4ECB-9412-995B51BD70CA}" destId="{9DFA15EF-4F64-4609-B7F9-C01D63D1320F}" srcOrd="2" destOrd="0" parTransId="{70061289-DF27-4069-9C6E-4502BF3C03D5}" sibTransId="{4A2DDE6D-DCF7-4B81-89B5-FAC9923E7B4E}"/>
    <dgm:cxn modelId="{BDDBDE4C-F23F-4AE3-A11B-0139B7270787}" type="presOf" srcId="{B758F558-5F33-46A8-AD06-29854299CC32}" destId="{04B7B97D-152C-4E34-9F5E-AD26437511E5}" srcOrd="0" destOrd="0" presId="urn:microsoft.com/office/officeart/2005/8/layout/process4"/>
    <dgm:cxn modelId="{253BDB84-803B-40AF-A199-20C5CC14F546}" srcId="{F02FEDAC-DD70-4ECB-9412-995B51BD70CA}" destId="{94CCA81A-3236-43D6-A29C-C58294675B10}" srcOrd="3" destOrd="0" parTransId="{AB39460E-F694-48D3-9BC1-9C97ED77C43F}" sibTransId="{DFE69B9E-F7BA-4914-A818-854855EC30D1}"/>
    <dgm:cxn modelId="{D0B6795E-8F8F-4697-AC51-B66AE8F4C795}" type="presOf" srcId="{F6111530-336A-47C0-8DBA-41E4E366E396}" destId="{4774900A-EED0-460A-8FE1-13CBF0677ED5}" srcOrd="0" destOrd="0" presId="urn:microsoft.com/office/officeart/2005/8/layout/process4"/>
    <dgm:cxn modelId="{133D1C0E-C13F-40DC-AA84-1957DD892837}" srcId="{A8DC77A1-3775-486E-8CE2-8F11F2736476}" destId="{F02FEDAC-DD70-4ECB-9412-995B51BD70CA}" srcOrd="0" destOrd="0" parTransId="{0AB8B8AF-772D-4534-95B1-6A968444BDF3}" sibTransId="{4C6030CA-BC93-4A50-9392-C450777F0E28}"/>
    <dgm:cxn modelId="{D92166C8-2C63-4F44-BEB6-8CD8486A7FF8}" type="presOf" srcId="{F8BE59D6-0501-4125-874E-2D4A261850D6}" destId="{B59EEE50-113E-4D14-97A5-C1CF981636A0}" srcOrd="0" destOrd="0" presId="urn:microsoft.com/office/officeart/2005/8/layout/process4"/>
    <dgm:cxn modelId="{D97E0D3C-0D64-45D6-BA10-E8B5E021C43A}" type="presOf" srcId="{9DFA15EF-4F64-4609-B7F9-C01D63D1320F}" destId="{EFB8A056-484F-4CB8-B668-A1CEF4BB895C}" srcOrd="0" destOrd="0" presId="urn:microsoft.com/office/officeart/2005/8/layout/process4"/>
    <dgm:cxn modelId="{C2F1BEB7-D51C-47C6-AAD1-60053B07F7F2}" type="presOf" srcId="{F02FEDAC-DD70-4ECB-9412-995B51BD70CA}" destId="{AEE36C5D-9E45-439D-A1A4-50EAEA1CA02B}" srcOrd="0" destOrd="0" presId="urn:microsoft.com/office/officeart/2005/8/layout/process4"/>
    <dgm:cxn modelId="{B75880B7-844F-406A-9A23-7F489ABBC645}" type="presOf" srcId="{94CCA81A-3236-43D6-A29C-C58294675B10}" destId="{9A542C4E-AB44-43E9-ADBE-3C56F01F64F9}" srcOrd="0" destOrd="0" presId="urn:microsoft.com/office/officeart/2005/8/layout/process4"/>
    <dgm:cxn modelId="{CC478BFA-0F83-4B2F-BAB5-23C520AA0F6E}" type="presOf" srcId="{30A7E0C5-5A40-4758-AE04-3FA9ACD2D710}" destId="{67EB4786-FEBC-4806-B88A-F81C0FA1D76B}" srcOrd="0" destOrd="0" presId="urn:microsoft.com/office/officeart/2005/8/layout/process4"/>
    <dgm:cxn modelId="{CC837251-07E8-4F98-8F1E-4C1B73DE6B20}" type="presOf" srcId="{B38FD99B-5BAB-4681-BCDB-A189554136E9}" destId="{F30C0B53-1192-475C-8B99-4EBED2383CC0}" srcOrd="0" destOrd="0" presId="urn:microsoft.com/office/officeart/2005/8/layout/process4"/>
    <dgm:cxn modelId="{087FC0E3-C693-4A6E-BC65-41B003AC4122}" srcId="{F02FEDAC-DD70-4ECB-9412-995B51BD70CA}" destId="{D9C8B735-EABD-4909-BE6D-05D4390AE07E}" srcOrd="7" destOrd="0" parTransId="{15427F1B-F4ED-45A5-A318-19BB88943215}" sibTransId="{4A3D22DB-A174-432F-9E9F-8335DE1B517A}"/>
    <dgm:cxn modelId="{02E91364-B1C8-4CF2-849A-D390A5900652}" srcId="{F8BE59D6-0501-4125-874E-2D4A261850D6}" destId="{6612C082-4C70-4EF9-861D-3F488AD1B7FA}" srcOrd="0" destOrd="0" parTransId="{43DBC77D-26FC-45A4-B124-0EFF1B301ED9}" sibTransId="{90FAEA58-36DE-4CE6-9747-A042E765205E}"/>
    <dgm:cxn modelId="{A87B8CE3-6F81-40D2-8217-9C9C620B096A}" srcId="{F02FEDAC-DD70-4ECB-9412-995B51BD70CA}" destId="{A5FE576F-42AD-4CC8-B38A-FDDCB508D3EE}" srcOrd="6" destOrd="0" parTransId="{49E5AF0C-8812-4E74-A0B1-5BE3D21B9EF4}" sibTransId="{987721E5-86CC-43A6-9D2F-919B8D264781}"/>
    <dgm:cxn modelId="{09383415-4456-446D-99BF-A9E9F8F5AF57}" srcId="{F8BE59D6-0501-4125-874E-2D4A261850D6}" destId="{B758F558-5F33-46A8-AD06-29854299CC32}" srcOrd="5" destOrd="0" parTransId="{4F0E3208-DE51-4CCB-BE79-5C26B34D262C}" sibTransId="{74F67A1E-F97D-428F-9EE5-0F658199878F}"/>
    <dgm:cxn modelId="{1FBCAFEC-3A80-43A6-9DD8-9BB315D76EC0}" type="presOf" srcId="{D9C8B735-EABD-4909-BE6D-05D4390AE07E}" destId="{5661EE57-C30C-4841-A1C8-870DA4AAD5D5}" srcOrd="0" destOrd="0" presId="urn:microsoft.com/office/officeart/2005/8/layout/process4"/>
    <dgm:cxn modelId="{3B02D515-AADA-498E-9D5F-3ABF300A8EB3}" type="presOf" srcId="{94479759-30DA-4D66-B784-588AC73DCF57}" destId="{06457116-5D85-4750-B415-27700FB24548}" srcOrd="0" destOrd="0" presId="urn:microsoft.com/office/officeart/2005/8/layout/process4"/>
    <dgm:cxn modelId="{4C4ABF78-2A28-4BE6-A4F8-AD5FB714ACC0}" type="presOf" srcId="{F02FEDAC-DD70-4ECB-9412-995B51BD70CA}" destId="{B7E1CE89-CBDD-410F-9F9C-E632EC7D7B3A}" srcOrd="1" destOrd="0" presId="urn:microsoft.com/office/officeart/2005/8/layout/process4"/>
    <dgm:cxn modelId="{3D8DB1FF-C5C0-4EEE-A78F-8FF5888254BF}" srcId="{F02FEDAC-DD70-4ECB-9412-995B51BD70CA}" destId="{60BD6237-B936-45D5-B116-A0BED9C36131}" srcOrd="4" destOrd="0" parTransId="{DCAAA39F-4B20-496B-A380-5485817E82C7}" sibTransId="{9A50A1E7-7F2B-42E2-9D8F-951F0A88B786}"/>
    <dgm:cxn modelId="{EE634555-3462-4614-8612-78AF915760D0}" type="presOf" srcId="{6612C082-4C70-4EF9-861D-3F488AD1B7FA}" destId="{F1E95CE5-1435-4D79-8AB9-9E01A88BBFBB}" srcOrd="0" destOrd="0" presId="urn:microsoft.com/office/officeart/2005/8/layout/process4"/>
    <dgm:cxn modelId="{240E0CA6-19F8-4C80-A86A-DBC625D027F2}" srcId="{F8BE59D6-0501-4125-874E-2D4A261850D6}" destId="{E5E1700C-ED12-4616-A638-A0AD4FFE4F34}" srcOrd="6" destOrd="0" parTransId="{1673A51F-461F-448D-A162-7C094EA753FB}" sibTransId="{DC2AE610-94D0-4F41-A089-A41E1396777C}"/>
    <dgm:cxn modelId="{EDE2E9EF-1A29-4D0E-9772-29B8A87959A0}" srcId="{A8DC77A1-3775-486E-8CE2-8F11F2736476}" destId="{F8BE59D6-0501-4125-874E-2D4A261850D6}" srcOrd="1" destOrd="0" parTransId="{E1D2D052-3153-4492-89AD-1A79BC0B5A27}" sibTransId="{C24BB177-F018-47D4-A0DD-300C98FF25DF}"/>
    <dgm:cxn modelId="{9EE2F7AE-549E-4690-935F-636C3898BE5A}" type="presOf" srcId="{E160346A-D312-4FFF-B134-E1F3CEB6C392}" destId="{96357E03-6437-43E0-9630-77592642D4C1}" srcOrd="0" destOrd="0" presId="urn:microsoft.com/office/officeart/2005/8/layout/process4"/>
    <dgm:cxn modelId="{61DA4F61-CCBB-4F77-AFF0-02373A181523}" srcId="{F02FEDAC-DD70-4ECB-9412-995B51BD70CA}" destId="{F6111530-336A-47C0-8DBA-41E4E366E396}" srcOrd="0" destOrd="0" parTransId="{2B38B141-A3F8-479C-B6AD-E1EB766ED155}" sibTransId="{C1FDA3B2-464A-4054-BD40-82C79DAB8009}"/>
    <dgm:cxn modelId="{D05AFFF9-2097-41BC-912B-89F6D8F13331}" type="presOf" srcId="{A8DC77A1-3775-486E-8CE2-8F11F2736476}" destId="{D6F2923B-4E8D-4618-BD60-E4058EEA55C1}" srcOrd="0" destOrd="0" presId="urn:microsoft.com/office/officeart/2005/8/layout/process4"/>
    <dgm:cxn modelId="{0401F167-0CA6-4593-A9D6-D46471ED3F8F}" srcId="{F8BE59D6-0501-4125-874E-2D4A261850D6}" destId="{9DFAB793-A54B-4EE7-9CCB-8EC0DB655DC5}" srcOrd="3" destOrd="0" parTransId="{8FE29631-355B-4ACC-8DD8-D5619A33D373}" sibTransId="{A8B287A3-5E8E-4D6E-97E4-C42EC3C6C8A2}"/>
    <dgm:cxn modelId="{DAE688B6-62AD-42DF-8717-A81D83C711C1}" srcId="{F8BE59D6-0501-4125-874E-2D4A261850D6}" destId="{B38FD99B-5BAB-4681-BCDB-A189554136E9}" srcOrd="4" destOrd="0" parTransId="{74F57C11-96CA-4B3E-B0B3-71F462700354}" sibTransId="{661289E8-9254-491C-B44C-A2644DF0E118}"/>
    <dgm:cxn modelId="{8CE874A5-0B0E-4555-90BF-20910A335D48}" srcId="{F02FEDAC-DD70-4ECB-9412-995B51BD70CA}" destId="{30A7E0C5-5A40-4758-AE04-3FA9ACD2D710}" srcOrd="5" destOrd="0" parTransId="{949067D5-69B0-4BCB-A09B-6071B40C0B85}" sibTransId="{C9555DFF-C68F-4815-9F11-FF10A81A0F9A}"/>
    <dgm:cxn modelId="{7862C05D-A582-4AAC-B626-5B86AF1FB181}" type="presOf" srcId="{9DFAB793-A54B-4EE7-9CCB-8EC0DB655DC5}" destId="{EC00E101-3AE3-4937-8374-D496092A8B99}" srcOrd="0" destOrd="0" presId="urn:microsoft.com/office/officeart/2005/8/layout/process4"/>
    <dgm:cxn modelId="{3E821FCD-7CE8-4E6E-AE02-73565475F454}" srcId="{F8BE59D6-0501-4125-874E-2D4A261850D6}" destId="{96AA2D67-D657-44C3-9F7A-59E55352BC4A}" srcOrd="2" destOrd="0" parTransId="{04982926-6EB8-4D70-9442-4A46D4A8C23B}" sibTransId="{6F2C41C0-999B-4A70-8086-749FF61FCDAF}"/>
    <dgm:cxn modelId="{4957254E-EB62-4B4B-8DF9-631248F5933E}" type="presOf" srcId="{96AA2D67-D657-44C3-9F7A-59E55352BC4A}" destId="{4EF8D092-AFB0-4501-8D06-ECF1EA873BC7}" srcOrd="0" destOrd="0" presId="urn:microsoft.com/office/officeart/2005/8/layout/process4"/>
    <dgm:cxn modelId="{29F90FC4-9630-4E12-B4B7-20B03FDB2A92}" srcId="{F02FEDAC-DD70-4ECB-9412-995B51BD70CA}" destId="{E160346A-D312-4FFF-B134-E1F3CEB6C392}" srcOrd="1" destOrd="0" parTransId="{52BE0790-DC5E-44B9-AC0F-5AE334E3AEC4}" sibTransId="{F9C9E659-218C-4FFE-AFB1-720FB6AB7261}"/>
    <dgm:cxn modelId="{0BF99C42-C745-47F2-BC5B-07E3F7371816}" type="presOf" srcId="{60BD6237-B936-45D5-B116-A0BED9C36131}" destId="{68EB2159-0EA0-44A8-A644-C68B4CFC6EF1}" srcOrd="0" destOrd="0" presId="urn:microsoft.com/office/officeart/2005/8/layout/process4"/>
    <dgm:cxn modelId="{8E052D47-33B8-4185-A3C5-EF6F0AF3C386}" type="presParOf" srcId="{D6F2923B-4E8D-4618-BD60-E4058EEA55C1}" destId="{B80DCB70-39CF-4BCC-9D26-1143EF3F01B5}" srcOrd="0" destOrd="0" presId="urn:microsoft.com/office/officeart/2005/8/layout/process4"/>
    <dgm:cxn modelId="{004B9D22-84FF-47CF-BA33-B841F9F1605A}" type="presParOf" srcId="{B80DCB70-39CF-4BCC-9D26-1143EF3F01B5}" destId="{B59EEE50-113E-4D14-97A5-C1CF981636A0}" srcOrd="0" destOrd="0" presId="urn:microsoft.com/office/officeart/2005/8/layout/process4"/>
    <dgm:cxn modelId="{2C6F1539-58A2-4753-95D1-BA9453AC48A7}" type="presParOf" srcId="{B80DCB70-39CF-4BCC-9D26-1143EF3F01B5}" destId="{7716A7FE-0063-4ACE-BB3C-85C1DB7213F8}" srcOrd="1" destOrd="0" presId="urn:microsoft.com/office/officeart/2005/8/layout/process4"/>
    <dgm:cxn modelId="{8C85E4CF-5539-4ABD-83EF-97643E7D9837}" type="presParOf" srcId="{B80DCB70-39CF-4BCC-9D26-1143EF3F01B5}" destId="{B4DC58B7-0167-4381-B375-8DBA7EF9CF84}" srcOrd="2" destOrd="0" presId="urn:microsoft.com/office/officeart/2005/8/layout/process4"/>
    <dgm:cxn modelId="{17ABA3F7-AA88-4944-84A4-A1ECE24EAE90}" type="presParOf" srcId="{B4DC58B7-0167-4381-B375-8DBA7EF9CF84}" destId="{F1E95CE5-1435-4D79-8AB9-9E01A88BBFBB}" srcOrd="0" destOrd="0" presId="urn:microsoft.com/office/officeart/2005/8/layout/process4"/>
    <dgm:cxn modelId="{0D69F09D-2052-46B1-969C-E6E9EDC35F72}" type="presParOf" srcId="{B4DC58B7-0167-4381-B375-8DBA7EF9CF84}" destId="{08C47667-3DD7-4535-853C-926D3AD864D2}" srcOrd="1" destOrd="0" presId="urn:microsoft.com/office/officeart/2005/8/layout/process4"/>
    <dgm:cxn modelId="{8EA6DEBB-83DD-451D-A6B4-7768CE08BEE9}" type="presParOf" srcId="{B4DC58B7-0167-4381-B375-8DBA7EF9CF84}" destId="{4EF8D092-AFB0-4501-8D06-ECF1EA873BC7}" srcOrd="2" destOrd="0" presId="urn:microsoft.com/office/officeart/2005/8/layout/process4"/>
    <dgm:cxn modelId="{A10E62CF-D587-4D7D-861E-5C1AECDDB08A}" type="presParOf" srcId="{B4DC58B7-0167-4381-B375-8DBA7EF9CF84}" destId="{EC00E101-3AE3-4937-8374-D496092A8B99}" srcOrd="3" destOrd="0" presId="urn:microsoft.com/office/officeart/2005/8/layout/process4"/>
    <dgm:cxn modelId="{D710DBB6-80FF-401D-854B-964CC6109922}" type="presParOf" srcId="{B4DC58B7-0167-4381-B375-8DBA7EF9CF84}" destId="{F30C0B53-1192-475C-8B99-4EBED2383CC0}" srcOrd="4" destOrd="0" presId="urn:microsoft.com/office/officeart/2005/8/layout/process4"/>
    <dgm:cxn modelId="{95B7541B-73D4-4459-9CBC-6A96E02A027C}" type="presParOf" srcId="{B4DC58B7-0167-4381-B375-8DBA7EF9CF84}" destId="{04B7B97D-152C-4E34-9F5E-AD26437511E5}" srcOrd="5" destOrd="0" presId="urn:microsoft.com/office/officeart/2005/8/layout/process4"/>
    <dgm:cxn modelId="{336C08BD-71F9-4DE4-AAA6-7E0F9A2103B9}" type="presParOf" srcId="{B4DC58B7-0167-4381-B375-8DBA7EF9CF84}" destId="{D815E2AF-34A1-4C59-B6A9-8DC4DE1595F3}" srcOrd="6" destOrd="0" presId="urn:microsoft.com/office/officeart/2005/8/layout/process4"/>
    <dgm:cxn modelId="{63C1365E-85BE-4CB0-9BFF-B2ACABDA7B04}" type="presParOf" srcId="{B4DC58B7-0167-4381-B375-8DBA7EF9CF84}" destId="{06457116-5D85-4750-B415-27700FB24548}" srcOrd="7" destOrd="0" presId="urn:microsoft.com/office/officeart/2005/8/layout/process4"/>
    <dgm:cxn modelId="{23DEC0E8-91FA-4C75-A7E8-F9ACCD36B7EA}" type="presParOf" srcId="{D6F2923B-4E8D-4618-BD60-E4058EEA55C1}" destId="{E0A02F50-EAF8-4E80-B4FF-90B9A1FFDDBF}" srcOrd="1" destOrd="0" presId="urn:microsoft.com/office/officeart/2005/8/layout/process4"/>
    <dgm:cxn modelId="{5F812F86-610D-4C1D-8A21-6420A7A1423E}" type="presParOf" srcId="{D6F2923B-4E8D-4618-BD60-E4058EEA55C1}" destId="{731B2574-B400-4050-A310-BAA9DDAF3855}" srcOrd="2" destOrd="0" presId="urn:microsoft.com/office/officeart/2005/8/layout/process4"/>
    <dgm:cxn modelId="{CC5BEAAD-92D7-4BA8-8970-8FA6083C46F1}" type="presParOf" srcId="{731B2574-B400-4050-A310-BAA9DDAF3855}" destId="{AEE36C5D-9E45-439D-A1A4-50EAEA1CA02B}" srcOrd="0" destOrd="0" presId="urn:microsoft.com/office/officeart/2005/8/layout/process4"/>
    <dgm:cxn modelId="{357BF9F3-9B47-4D77-9F59-70095A77934B}" type="presParOf" srcId="{731B2574-B400-4050-A310-BAA9DDAF3855}" destId="{B7E1CE89-CBDD-410F-9F9C-E632EC7D7B3A}" srcOrd="1" destOrd="0" presId="urn:microsoft.com/office/officeart/2005/8/layout/process4"/>
    <dgm:cxn modelId="{D4B5D776-8272-4434-89CC-B5FD634A9BB4}" type="presParOf" srcId="{731B2574-B400-4050-A310-BAA9DDAF3855}" destId="{E7F718D9-D372-4727-8683-DAD27C9EA05C}" srcOrd="2" destOrd="0" presId="urn:microsoft.com/office/officeart/2005/8/layout/process4"/>
    <dgm:cxn modelId="{9FE1E422-1044-4E9B-BDEA-96CC960DD204}" type="presParOf" srcId="{E7F718D9-D372-4727-8683-DAD27C9EA05C}" destId="{4774900A-EED0-460A-8FE1-13CBF0677ED5}" srcOrd="0" destOrd="0" presId="urn:microsoft.com/office/officeart/2005/8/layout/process4"/>
    <dgm:cxn modelId="{30B265F7-2D9F-42C3-9677-CA3F88069BE1}" type="presParOf" srcId="{E7F718D9-D372-4727-8683-DAD27C9EA05C}" destId="{96357E03-6437-43E0-9630-77592642D4C1}" srcOrd="1" destOrd="0" presId="urn:microsoft.com/office/officeart/2005/8/layout/process4"/>
    <dgm:cxn modelId="{BE595902-5EE1-4A03-9F7E-B026AB601B41}" type="presParOf" srcId="{E7F718D9-D372-4727-8683-DAD27C9EA05C}" destId="{EFB8A056-484F-4CB8-B668-A1CEF4BB895C}" srcOrd="2" destOrd="0" presId="urn:microsoft.com/office/officeart/2005/8/layout/process4"/>
    <dgm:cxn modelId="{ADFE23D4-DB7D-426E-A5F7-B2E155DB2DB8}" type="presParOf" srcId="{E7F718D9-D372-4727-8683-DAD27C9EA05C}" destId="{9A542C4E-AB44-43E9-ADBE-3C56F01F64F9}" srcOrd="3" destOrd="0" presId="urn:microsoft.com/office/officeart/2005/8/layout/process4"/>
    <dgm:cxn modelId="{9A4BB1C6-91AD-4D92-AD33-5AB717D2FEB3}" type="presParOf" srcId="{E7F718D9-D372-4727-8683-DAD27C9EA05C}" destId="{68EB2159-0EA0-44A8-A644-C68B4CFC6EF1}" srcOrd="4" destOrd="0" presId="urn:microsoft.com/office/officeart/2005/8/layout/process4"/>
    <dgm:cxn modelId="{2AB483AF-DDEB-4E6D-8D43-A426C9B53B56}" type="presParOf" srcId="{E7F718D9-D372-4727-8683-DAD27C9EA05C}" destId="{67EB4786-FEBC-4806-B88A-F81C0FA1D76B}" srcOrd="5" destOrd="0" presId="urn:microsoft.com/office/officeart/2005/8/layout/process4"/>
    <dgm:cxn modelId="{A902BDCB-0805-43F8-B898-B63325CC5C6B}" type="presParOf" srcId="{E7F718D9-D372-4727-8683-DAD27C9EA05C}" destId="{DF7868EA-7880-439A-8D0A-DFB8121B375C}" srcOrd="6" destOrd="0" presId="urn:microsoft.com/office/officeart/2005/8/layout/process4"/>
    <dgm:cxn modelId="{D1D3C708-934F-4618-9901-5CADD177FBC1}" type="presParOf" srcId="{E7F718D9-D372-4727-8683-DAD27C9EA05C}" destId="{5661EE57-C30C-4841-A1C8-870DA4AAD5D5}" srcOrd="7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621FAED-A227-495D-9AE4-A7BF049F273E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D2AADD3A-857B-47CA-908D-526893359122}">
      <dgm:prSet phldrT="[Text]"/>
      <dgm:spPr>
        <a:solidFill>
          <a:srgbClr val="FFC000"/>
        </a:solidFill>
      </dgm:spPr>
      <dgm:t>
        <a:bodyPr/>
        <a:lstStyle/>
        <a:p>
          <a:r>
            <a:rPr lang="en-CA" dirty="0"/>
            <a:t>God who is King</a:t>
          </a:r>
        </a:p>
      </dgm:t>
    </dgm:pt>
    <dgm:pt modelId="{8E76B242-C505-4238-8ED4-CAE29F2BCB52}" type="parTrans" cxnId="{7B031C3E-0DF2-4A5D-88CE-7CB0EC026D9B}">
      <dgm:prSet/>
      <dgm:spPr/>
      <dgm:t>
        <a:bodyPr/>
        <a:lstStyle/>
        <a:p>
          <a:endParaRPr lang="en-CA"/>
        </a:p>
      </dgm:t>
    </dgm:pt>
    <dgm:pt modelId="{C6691C5D-3FA4-4095-B4CE-96D58DC84B3E}" type="sibTrans" cxnId="{7B031C3E-0DF2-4A5D-88CE-7CB0EC026D9B}">
      <dgm:prSet/>
      <dgm:spPr/>
      <dgm:t>
        <a:bodyPr/>
        <a:lstStyle/>
        <a:p>
          <a:endParaRPr lang="en-CA"/>
        </a:p>
      </dgm:t>
    </dgm:pt>
    <dgm:pt modelId="{11636261-1BA5-4B8D-A4E6-EAF7D836D572}">
      <dgm:prSet phldrT="[Text]"/>
      <dgm:spPr/>
      <dgm:t>
        <a:bodyPr/>
        <a:lstStyle/>
        <a:p>
          <a:r>
            <a:rPr lang="en-CA" dirty="0"/>
            <a:t>Dominion over all creation</a:t>
          </a:r>
        </a:p>
      </dgm:t>
    </dgm:pt>
    <dgm:pt modelId="{8835A484-8EF3-46A9-8115-6D0DF4381EF9}" type="parTrans" cxnId="{82FEF548-F3BE-42DF-9A1F-472F0C922B55}">
      <dgm:prSet/>
      <dgm:spPr/>
      <dgm:t>
        <a:bodyPr/>
        <a:lstStyle/>
        <a:p>
          <a:endParaRPr lang="en-CA"/>
        </a:p>
      </dgm:t>
    </dgm:pt>
    <dgm:pt modelId="{8385C792-9C91-4AC9-B348-0A72A254CF63}" type="sibTrans" cxnId="{82FEF548-F3BE-42DF-9A1F-472F0C922B55}">
      <dgm:prSet/>
      <dgm:spPr/>
      <dgm:t>
        <a:bodyPr/>
        <a:lstStyle/>
        <a:p>
          <a:endParaRPr lang="en-CA"/>
        </a:p>
      </dgm:t>
    </dgm:pt>
    <dgm:pt modelId="{63BEAD17-2C8B-49D2-BA85-BA94B207E914}">
      <dgm:prSet phldrT="[Text]"/>
      <dgm:spPr>
        <a:solidFill>
          <a:srgbClr val="FFC000"/>
        </a:solidFill>
      </dgm:spPr>
      <dgm:t>
        <a:bodyPr/>
        <a:lstStyle/>
        <a:p>
          <a:r>
            <a:rPr lang="en-CA" dirty="0"/>
            <a:t>Man who is prince</a:t>
          </a:r>
        </a:p>
      </dgm:t>
    </dgm:pt>
    <dgm:pt modelId="{A7D8F454-5F23-4409-83C4-B23BB4107075}" type="parTrans" cxnId="{11DEAB91-9DE0-41CD-962B-683019E74D5A}">
      <dgm:prSet/>
      <dgm:spPr/>
      <dgm:t>
        <a:bodyPr/>
        <a:lstStyle/>
        <a:p>
          <a:endParaRPr lang="en-CA"/>
        </a:p>
      </dgm:t>
    </dgm:pt>
    <dgm:pt modelId="{5F3A55B7-6868-4948-A8F9-BE8FC5B79D6F}" type="sibTrans" cxnId="{11DEAB91-9DE0-41CD-962B-683019E74D5A}">
      <dgm:prSet/>
      <dgm:spPr/>
      <dgm:t>
        <a:bodyPr/>
        <a:lstStyle/>
        <a:p>
          <a:endParaRPr lang="en-CA"/>
        </a:p>
      </dgm:t>
    </dgm:pt>
    <dgm:pt modelId="{FF783764-9C43-4F55-89F4-4F6B0CBBF5D4}">
      <dgm:prSet phldrT="[Text]"/>
      <dgm:spPr/>
      <dgm:t>
        <a:bodyPr/>
        <a:lstStyle/>
        <a:p>
          <a:r>
            <a:rPr lang="en-CA" dirty="0"/>
            <a:t>Dominion over creation below (not sun/moon/stars)</a:t>
          </a:r>
        </a:p>
      </dgm:t>
    </dgm:pt>
    <dgm:pt modelId="{4A74D031-76B4-4597-B4E2-29A21BFE6612}" type="parTrans" cxnId="{1BBBD7B6-1494-4C5B-81CA-60BB3320FD90}">
      <dgm:prSet/>
      <dgm:spPr/>
      <dgm:t>
        <a:bodyPr/>
        <a:lstStyle/>
        <a:p>
          <a:endParaRPr lang="en-CA"/>
        </a:p>
      </dgm:t>
    </dgm:pt>
    <dgm:pt modelId="{D6568EF0-1684-48C3-AA61-DE860277E741}" type="sibTrans" cxnId="{1BBBD7B6-1494-4C5B-81CA-60BB3320FD90}">
      <dgm:prSet/>
      <dgm:spPr/>
      <dgm:t>
        <a:bodyPr/>
        <a:lstStyle/>
        <a:p>
          <a:endParaRPr lang="en-CA"/>
        </a:p>
      </dgm:t>
    </dgm:pt>
    <dgm:pt modelId="{A464ABB1-6AC2-4296-8406-320F5516CCB2}" type="pres">
      <dgm:prSet presAssocID="{5621FAED-A227-495D-9AE4-A7BF049F273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780DACB-F403-4714-9527-C3B225F465E1}" type="pres">
      <dgm:prSet presAssocID="{63BEAD17-2C8B-49D2-BA85-BA94B207E914}" presName="boxAndChildren" presStyleCnt="0"/>
      <dgm:spPr/>
    </dgm:pt>
    <dgm:pt modelId="{7E1455B6-F359-4040-BCB4-13B12BDE0E35}" type="pres">
      <dgm:prSet presAssocID="{63BEAD17-2C8B-49D2-BA85-BA94B207E914}" presName="parentTextBox" presStyleLbl="node1" presStyleIdx="0" presStyleCnt="2"/>
      <dgm:spPr/>
      <dgm:t>
        <a:bodyPr/>
        <a:lstStyle/>
        <a:p>
          <a:endParaRPr lang="en-AU"/>
        </a:p>
      </dgm:t>
    </dgm:pt>
    <dgm:pt modelId="{2808F7EF-855A-40E7-83CF-9E8F2ACE577C}" type="pres">
      <dgm:prSet presAssocID="{63BEAD17-2C8B-49D2-BA85-BA94B207E914}" presName="entireBox" presStyleLbl="node1" presStyleIdx="0" presStyleCnt="2" custLinFactNeighborX="-1871" custLinFactNeighborY="52839"/>
      <dgm:spPr/>
      <dgm:t>
        <a:bodyPr/>
        <a:lstStyle/>
        <a:p>
          <a:endParaRPr lang="en-AU"/>
        </a:p>
      </dgm:t>
    </dgm:pt>
    <dgm:pt modelId="{D4DD4510-1B42-49E9-B88C-26C879EC9FD7}" type="pres">
      <dgm:prSet presAssocID="{63BEAD17-2C8B-49D2-BA85-BA94B207E914}" presName="descendantBox" presStyleCnt="0"/>
      <dgm:spPr/>
    </dgm:pt>
    <dgm:pt modelId="{DDDA2DD7-BE4C-47C9-A100-AD92A9FFE755}" type="pres">
      <dgm:prSet presAssocID="{FF783764-9C43-4F55-89F4-4F6B0CBBF5D4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99ACED0-7694-4AB1-8A4F-130D910D6FE3}" type="pres">
      <dgm:prSet presAssocID="{C6691C5D-3FA4-4095-B4CE-96D58DC84B3E}" presName="sp" presStyleCnt="0"/>
      <dgm:spPr/>
    </dgm:pt>
    <dgm:pt modelId="{9BD0ECD3-7D97-49C4-8D31-B0B2F4E16317}" type="pres">
      <dgm:prSet presAssocID="{D2AADD3A-857B-47CA-908D-526893359122}" presName="arrowAndChildren" presStyleCnt="0"/>
      <dgm:spPr/>
    </dgm:pt>
    <dgm:pt modelId="{8F667CCF-2246-4A78-9FA8-91460395F561}" type="pres">
      <dgm:prSet presAssocID="{D2AADD3A-857B-47CA-908D-526893359122}" presName="parentTextArrow" presStyleLbl="node1" presStyleIdx="0" presStyleCnt="2"/>
      <dgm:spPr/>
      <dgm:t>
        <a:bodyPr/>
        <a:lstStyle/>
        <a:p>
          <a:endParaRPr lang="en-AU"/>
        </a:p>
      </dgm:t>
    </dgm:pt>
    <dgm:pt modelId="{954A3CCD-0998-48AC-8C82-6246AE9CD5F3}" type="pres">
      <dgm:prSet presAssocID="{D2AADD3A-857B-47CA-908D-526893359122}" presName="arrow" presStyleLbl="node1" presStyleIdx="1" presStyleCnt="2"/>
      <dgm:spPr/>
      <dgm:t>
        <a:bodyPr/>
        <a:lstStyle/>
        <a:p>
          <a:endParaRPr lang="en-AU"/>
        </a:p>
      </dgm:t>
    </dgm:pt>
    <dgm:pt modelId="{9617E091-5085-4A58-BD10-0BEFF31C7BD1}" type="pres">
      <dgm:prSet presAssocID="{D2AADD3A-857B-47CA-908D-526893359122}" presName="descendantArrow" presStyleCnt="0"/>
      <dgm:spPr/>
    </dgm:pt>
    <dgm:pt modelId="{88B903FE-BBA9-4F0C-B7B1-96144F4281ED}" type="pres">
      <dgm:prSet presAssocID="{11636261-1BA5-4B8D-A4E6-EAF7D836D572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351004C9-0E06-442B-8A45-E45538B13244}" type="presOf" srcId="{D2AADD3A-857B-47CA-908D-526893359122}" destId="{954A3CCD-0998-48AC-8C82-6246AE9CD5F3}" srcOrd="1" destOrd="0" presId="urn:microsoft.com/office/officeart/2005/8/layout/process4"/>
    <dgm:cxn modelId="{6943392E-D2B5-40BC-8859-A6D95FD60E4A}" type="presOf" srcId="{11636261-1BA5-4B8D-A4E6-EAF7D836D572}" destId="{88B903FE-BBA9-4F0C-B7B1-96144F4281ED}" srcOrd="0" destOrd="0" presId="urn:microsoft.com/office/officeart/2005/8/layout/process4"/>
    <dgm:cxn modelId="{D8E6BFD2-32D7-4850-AEB4-E17065DF6E40}" type="presOf" srcId="{5621FAED-A227-495D-9AE4-A7BF049F273E}" destId="{A464ABB1-6AC2-4296-8406-320F5516CCB2}" srcOrd="0" destOrd="0" presId="urn:microsoft.com/office/officeart/2005/8/layout/process4"/>
    <dgm:cxn modelId="{753EE04A-EC38-4FC6-9215-A4C51EAD37D4}" type="presOf" srcId="{D2AADD3A-857B-47CA-908D-526893359122}" destId="{8F667CCF-2246-4A78-9FA8-91460395F561}" srcOrd="0" destOrd="0" presId="urn:microsoft.com/office/officeart/2005/8/layout/process4"/>
    <dgm:cxn modelId="{E402DA48-BEE1-49C5-AA92-AD4151B70D94}" type="presOf" srcId="{FF783764-9C43-4F55-89F4-4F6B0CBBF5D4}" destId="{DDDA2DD7-BE4C-47C9-A100-AD92A9FFE755}" srcOrd="0" destOrd="0" presId="urn:microsoft.com/office/officeart/2005/8/layout/process4"/>
    <dgm:cxn modelId="{7B031C3E-0DF2-4A5D-88CE-7CB0EC026D9B}" srcId="{5621FAED-A227-495D-9AE4-A7BF049F273E}" destId="{D2AADD3A-857B-47CA-908D-526893359122}" srcOrd="0" destOrd="0" parTransId="{8E76B242-C505-4238-8ED4-CAE29F2BCB52}" sibTransId="{C6691C5D-3FA4-4095-B4CE-96D58DC84B3E}"/>
    <dgm:cxn modelId="{1BBBD7B6-1494-4C5B-81CA-60BB3320FD90}" srcId="{63BEAD17-2C8B-49D2-BA85-BA94B207E914}" destId="{FF783764-9C43-4F55-89F4-4F6B0CBBF5D4}" srcOrd="0" destOrd="0" parTransId="{4A74D031-76B4-4597-B4E2-29A21BFE6612}" sibTransId="{D6568EF0-1684-48C3-AA61-DE860277E741}"/>
    <dgm:cxn modelId="{EB103B45-1430-415D-A1E9-61A7749267A3}" type="presOf" srcId="{63BEAD17-2C8B-49D2-BA85-BA94B207E914}" destId="{7E1455B6-F359-4040-BCB4-13B12BDE0E35}" srcOrd="0" destOrd="0" presId="urn:microsoft.com/office/officeart/2005/8/layout/process4"/>
    <dgm:cxn modelId="{82FEF548-F3BE-42DF-9A1F-472F0C922B55}" srcId="{D2AADD3A-857B-47CA-908D-526893359122}" destId="{11636261-1BA5-4B8D-A4E6-EAF7D836D572}" srcOrd="0" destOrd="0" parTransId="{8835A484-8EF3-46A9-8115-6D0DF4381EF9}" sibTransId="{8385C792-9C91-4AC9-B348-0A72A254CF63}"/>
    <dgm:cxn modelId="{895FC03C-457A-4F96-8A8D-0BF50C4CD468}" type="presOf" srcId="{63BEAD17-2C8B-49D2-BA85-BA94B207E914}" destId="{2808F7EF-855A-40E7-83CF-9E8F2ACE577C}" srcOrd="1" destOrd="0" presId="urn:microsoft.com/office/officeart/2005/8/layout/process4"/>
    <dgm:cxn modelId="{11DEAB91-9DE0-41CD-962B-683019E74D5A}" srcId="{5621FAED-A227-495D-9AE4-A7BF049F273E}" destId="{63BEAD17-2C8B-49D2-BA85-BA94B207E914}" srcOrd="1" destOrd="0" parTransId="{A7D8F454-5F23-4409-83C4-B23BB4107075}" sibTransId="{5F3A55B7-6868-4948-A8F9-BE8FC5B79D6F}"/>
    <dgm:cxn modelId="{8975623C-C1E6-477F-8195-F8CFE85B9ED4}" type="presParOf" srcId="{A464ABB1-6AC2-4296-8406-320F5516CCB2}" destId="{B780DACB-F403-4714-9527-C3B225F465E1}" srcOrd="0" destOrd="0" presId="urn:microsoft.com/office/officeart/2005/8/layout/process4"/>
    <dgm:cxn modelId="{855CE7D4-1D08-4569-961C-5F5F2F73B9ED}" type="presParOf" srcId="{B780DACB-F403-4714-9527-C3B225F465E1}" destId="{7E1455B6-F359-4040-BCB4-13B12BDE0E35}" srcOrd="0" destOrd="0" presId="urn:microsoft.com/office/officeart/2005/8/layout/process4"/>
    <dgm:cxn modelId="{9C646B32-5876-4F04-8D6D-3F072CCF660C}" type="presParOf" srcId="{B780DACB-F403-4714-9527-C3B225F465E1}" destId="{2808F7EF-855A-40E7-83CF-9E8F2ACE577C}" srcOrd="1" destOrd="0" presId="urn:microsoft.com/office/officeart/2005/8/layout/process4"/>
    <dgm:cxn modelId="{B9BB020C-D8C7-4DE6-BC81-F1F43BFB1DA5}" type="presParOf" srcId="{B780DACB-F403-4714-9527-C3B225F465E1}" destId="{D4DD4510-1B42-49E9-B88C-26C879EC9FD7}" srcOrd="2" destOrd="0" presId="urn:microsoft.com/office/officeart/2005/8/layout/process4"/>
    <dgm:cxn modelId="{2DDC5181-1C04-43DC-BDAC-1E6A684D4AC0}" type="presParOf" srcId="{D4DD4510-1B42-49E9-B88C-26C879EC9FD7}" destId="{DDDA2DD7-BE4C-47C9-A100-AD92A9FFE755}" srcOrd="0" destOrd="0" presId="urn:microsoft.com/office/officeart/2005/8/layout/process4"/>
    <dgm:cxn modelId="{A174AEB0-878C-4C41-BC35-80BFB91D509D}" type="presParOf" srcId="{A464ABB1-6AC2-4296-8406-320F5516CCB2}" destId="{899ACED0-7694-4AB1-8A4F-130D910D6FE3}" srcOrd="1" destOrd="0" presId="urn:microsoft.com/office/officeart/2005/8/layout/process4"/>
    <dgm:cxn modelId="{0D3A5929-75A8-4055-A0D2-EB6FA0F9D132}" type="presParOf" srcId="{A464ABB1-6AC2-4296-8406-320F5516CCB2}" destId="{9BD0ECD3-7D97-49C4-8D31-B0B2F4E16317}" srcOrd="2" destOrd="0" presId="urn:microsoft.com/office/officeart/2005/8/layout/process4"/>
    <dgm:cxn modelId="{A975A7DB-8E91-4F28-9F4D-3556C8DC1674}" type="presParOf" srcId="{9BD0ECD3-7D97-49C4-8D31-B0B2F4E16317}" destId="{8F667CCF-2246-4A78-9FA8-91460395F561}" srcOrd="0" destOrd="0" presId="urn:microsoft.com/office/officeart/2005/8/layout/process4"/>
    <dgm:cxn modelId="{D95D3CBA-67D2-4140-922A-E67513D81C9B}" type="presParOf" srcId="{9BD0ECD3-7D97-49C4-8D31-B0B2F4E16317}" destId="{954A3CCD-0998-48AC-8C82-6246AE9CD5F3}" srcOrd="1" destOrd="0" presId="urn:microsoft.com/office/officeart/2005/8/layout/process4"/>
    <dgm:cxn modelId="{69BDC23E-8C9F-4863-B8D2-2ACF7E5453D3}" type="presParOf" srcId="{9BD0ECD3-7D97-49C4-8D31-B0B2F4E16317}" destId="{9617E091-5085-4A58-BD10-0BEFF31C7BD1}" srcOrd="2" destOrd="0" presId="urn:microsoft.com/office/officeart/2005/8/layout/process4"/>
    <dgm:cxn modelId="{33BFA470-D5FD-4718-8086-9746B9F0C8F7}" type="presParOf" srcId="{9617E091-5085-4A58-BD10-0BEFF31C7BD1}" destId="{88B903FE-BBA9-4F0C-B7B1-96144F4281E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C9C3CA-953A-40C7-9554-A0FA1584FF4D}" type="doc">
      <dgm:prSet loTypeId="urn:microsoft.com/office/officeart/2005/8/layout/hierarchy1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A1CD8A0-7510-43A5-A356-BDB3DA4FF93A}">
      <dgm:prSet/>
      <dgm:spPr/>
      <dgm:t>
        <a:bodyPr/>
        <a:lstStyle/>
        <a:p>
          <a:r>
            <a:rPr lang="en-US"/>
            <a:t>After the fall…</a:t>
          </a:r>
        </a:p>
      </dgm:t>
    </dgm:pt>
    <dgm:pt modelId="{5494DBBD-673F-4C45-AEB6-16580A5750F9}" type="parTrans" cxnId="{71866D69-2C65-4214-A699-E36E6838B5D4}">
      <dgm:prSet/>
      <dgm:spPr/>
      <dgm:t>
        <a:bodyPr/>
        <a:lstStyle/>
        <a:p>
          <a:endParaRPr lang="en-US"/>
        </a:p>
      </dgm:t>
    </dgm:pt>
    <dgm:pt modelId="{CB42C403-D9A3-4A0B-9193-E9FFBDCA2703}" type="sibTrans" cxnId="{71866D69-2C65-4214-A699-E36E6838B5D4}">
      <dgm:prSet/>
      <dgm:spPr/>
      <dgm:t>
        <a:bodyPr/>
        <a:lstStyle/>
        <a:p>
          <a:endParaRPr lang="en-US"/>
        </a:p>
      </dgm:t>
    </dgm:pt>
    <dgm:pt modelId="{B00E6400-3F94-46E6-A907-FE4B0B63E28E}">
      <dgm:prSet/>
      <dgm:spPr/>
      <dgm:t>
        <a:bodyPr/>
        <a:lstStyle/>
        <a:p>
          <a:r>
            <a:rPr lang="en-US"/>
            <a:t>Also to unbelievers…</a:t>
          </a:r>
        </a:p>
      </dgm:t>
    </dgm:pt>
    <dgm:pt modelId="{EAD6944B-DAC6-4876-91E1-6B093836F23C}" type="parTrans" cxnId="{5D962DCD-57EB-48FF-9E05-F7854B88DD00}">
      <dgm:prSet/>
      <dgm:spPr/>
      <dgm:t>
        <a:bodyPr/>
        <a:lstStyle/>
        <a:p>
          <a:endParaRPr lang="en-US"/>
        </a:p>
      </dgm:t>
    </dgm:pt>
    <dgm:pt modelId="{7B3AC3DF-AE0A-4B06-B871-D9B2A22DE80D}" type="sibTrans" cxnId="{5D962DCD-57EB-48FF-9E05-F7854B88DD00}">
      <dgm:prSet/>
      <dgm:spPr/>
      <dgm:t>
        <a:bodyPr/>
        <a:lstStyle/>
        <a:p>
          <a:endParaRPr lang="en-US"/>
        </a:p>
      </dgm:t>
    </dgm:pt>
    <dgm:pt modelId="{6B960EA5-A902-4C96-806E-F839F47E7E24}">
      <dgm:prSet/>
      <dgm:spPr/>
      <dgm:t>
        <a:bodyPr/>
        <a:lstStyle/>
        <a:p>
          <a:r>
            <a:rPr lang="en-US" dirty="0"/>
            <a:t>In reality of ethical issues like abortion and euthanasia</a:t>
          </a:r>
        </a:p>
      </dgm:t>
    </dgm:pt>
    <dgm:pt modelId="{AD34B23D-CC41-4AEE-85AC-F135E13AF64D}" type="parTrans" cxnId="{F41D8923-8C33-4D57-AFC3-D205403BB9F6}">
      <dgm:prSet/>
      <dgm:spPr/>
      <dgm:t>
        <a:bodyPr/>
        <a:lstStyle/>
        <a:p>
          <a:endParaRPr lang="en-US"/>
        </a:p>
      </dgm:t>
    </dgm:pt>
    <dgm:pt modelId="{CFBF28BB-1F7F-4E81-A8F5-36BBCE826267}" type="sibTrans" cxnId="{F41D8923-8C33-4D57-AFC3-D205403BB9F6}">
      <dgm:prSet/>
      <dgm:spPr/>
      <dgm:t>
        <a:bodyPr/>
        <a:lstStyle/>
        <a:p>
          <a:endParaRPr lang="en-US"/>
        </a:p>
      </dgm:t>
    </dgm:pt>
    <dgm:pt modelId="{2DFD9C28-F531-4CC7-8362-A9C546095B67}" type="pres">
      <dgm:prSet presAssocID="{D4C9C3CA-953A-40C7-9554-A0FA1584FF4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08380EF3-14E4-44F5-9D33-E8E93AE49AEE}" type="pres">
      <dgm:prSet presAssocID="{4A1CD8A0-7510-43A5-A356-BDB3DA4FF93A}" presName="hierRoot1" presStyleCnt="0"/>
      <dgm:spPr/>
    </dgm:pt>
    <dgm:pt modelId="{EE45D178-964D-458F-8706-F305F14C772C}" type="pres">
      <dgm:prSet presAssocID="{4A1CD8A0-7510-43A5-A356-BDB3DA4FF93A}" presName="composite" presStyleCnt="0"/>
      <dgm:spPr/>
    </dgm:pt>
    <dgm:pt modelId="{30EFD2B7-DC16-440E-900A-FF1473B01A19}" type="pres">
      <dgm:prSet presAssocID="{4A1CD8A0-7510-43A5-A356-BDB3DA4FF93A}" presName="background" presStyleLbl="node0" presStyleIdx="0" presStyleCnt="3"/>
      <dgm:spPr/>
    </dgm:pt>
    <dgm:pt modelId="{005AF21E-41D2-47B4-874D-EB04EB2268B5}" type="pres">
      <dgm:prSet presAssocID="{4A1CD8A0-7510-43A5-A356-BDB3DA4FF93A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B8F57CE-A750-4B70-B595-0C69F846A1D3}" type="pres">
      <dgm:prSet presAssocID="{4A1CD8A0-7510-43A5-A356-BDB3DA4FF93A}" presName="hierChild2" presStyleCnt="0"/>
      <dgm:spPr/>
    </dgm:pt>
    <dgm:pt modelId="{503C3864-2FC2-4338-A324-4AB5AE0AA010}" type="pres">
      <dgm:prSet presAssocID="{B00E6400-3F94-46E6-A907-FE4B0B63E28E}" presName="hierRoot1" presStyleCnt="0"/>
      <dgm:spPr/>
    </dgm:pt>
    <dgm:pt modelId="{2C4C033A-D2DE-4944-A9FE-F6374AB49395}" type="pres">
      <dgm:prSet presAssocID="{B00E6400-3F94-46E6-A907-FE4B0B63E28E}" presName="composite" presStyleCnt="0"/>
      <dgm:spPr/>
    </dgm:pt>
    <dgm:pt modelId="{9636F431-4CE3-4ADE-9086-F6D7F366CD55}" type="pres">
      <dgm:prSet presAssocID="{B00E6400-3F94-46E6-A907-FE4B0B63E28E}" presName="background" presStyleLbl="node0" presStyleIdx="1" presStyleCnt="3"/>
      <dgm:spPr/>
    </dgm:pt>
    <dgm:pt modelId="{82B99D21-CE04-4F0F-90E8-7C29ABBCE155}" type="pres">
      <dgm:prSet presAssocID="{B00E6400-3F94-46E6-A907-FE4B0B63E28E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2D0D4BA-ECE0-48F9-983D-EBD54EB0F4C8}" type="pres">
      <dgm:prSet presAssocID="{B00E6400-3F94-46E6-A907-FE4B0B63E28E}" presName="hierChild2" presStyleCnt="0"/>
      <dgm:spPr/>
    </dgm:pt>
    <dgm:pt modelId="{F09B3D9C-6F18-4B2A-B313-F8EDD01884C2}" type="pres">
      <dgm:prSet presAssocID="{6B960EA5-A902-4C96-806E-F839F47E7E24}" presName="hierRoot1" presStyleCnt="0"/>
      <dgm:spPr/>
    </dgm:pt>
    <dgm:pt modelId="{F7A93486-CC0C-48CE-B0C3-44714D6F9D00}" type="pres">
      <dgm:prSet presAssocID="{6B960EA5-A902-4C96-806E-F839F47E7E24}" presName="composite" presStyleCnt="0"/>
      <dgm:spPr/>
    </dgm:pt>
    <dgm:pt modelId="{89EFAA11-4B17-4911-A779-AEC329BFAF14}" type="pres">
      <dgm:prSet presAssocID="{6B960EA5-A902-4C96-806E-F839F47E7E24}" presName="background" presStyleLbl="node0" presStyleIdx="2" presStyleCnt="3"/>
      <dgm:spPr/>
    </dgm:pt>
    <dgm:pt modelId="{5AD00715-3444-487E-A294-8DF9E5416F67}" type="pres">
      <dgm:prSet presAssocID="{6B960EA5-A902-4C96-806E-F839F47E7E24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1C8CF81-DED0-4A70-8D2E-2A25379653D8}" type="pres">
      <dgm:prSet presAssocID="{6B960EA5-A902-4C96-806E-F839F47E7E24}" presName="hierChild2" presStyleCnt="0"/>
      <dgm:spPr/>
    </dgm:pt>
  </dgm:ptLst>
  <dgm:cxnLst>
    <dgm:cxn modelId="{F88CAD6A-046F-472C-91A9-D71F70CDCEF2}" type="presOf" srcId="{6B960EA5-A902-4C96-806E-F839F47E7E24}" destId="{5AD00715-3444-487E-A294-8DF9E5416F67}" srcOrd="0" destOrd="0" presId="urn:microsoft.com/office/officeart/2005/8/layout/hierarchy1"/>
    <dgm:cxn modelId="{1815E5EC-98B1-45A6-86DA-5FA9103D2922}" type="presOf" srcId="{4A1CD8A0-7510-43A5-A356-BDB3DA4FF93A}" destId="{005AF21E-41D2-47B4-874D-EB04EB2268B5}" srcOrd="0" destOrd="0" presId="urn:microsoft.com/office/officeart/2005/8/layout/hierarchy1"/>
    <dgm:cxn modelId="{5D962DCD-57EB-48FF-9E05-F7854B88DD00}" srcId="{D4C9C3CA-953A-40C7-9554-A0FA1584FF4D}" destId="{B00E6400-3F94-46E6-A907-FE4B0B63E28E}" srcOrd="1" destOrd="0" parTransId="{EAD6944B-DAC6-4876-91E1-6B093836F23C}" sibTransId="{7B3AC3DF-AE0A-4B06-B871-D9B2A22DE80D}"/>
    <dgm:cxn modelId="{4209E6CD-A426-4B2C-9B60-7FC12EB3B69D}" type="presOf" srcId="{B00E6400-3F94-46E6-A907-FE4B0B63E28E}" destId="{82B99D21-CE04-4F0F-90E8-7C29ABBCE155}" srcOrd="0" destOrd="0" presId="urn:microsoft.com/office/officeart/2005/8/layout/hierarchy1"/>
    <dgm:cxn modelId="{A73E2C02-E153-46A5-AC4D-AA05805091F2}" type="presOf" srcId="{D4C9C3CA-953A-40C7-9554-A0FA1584FF4D}" destId="{2DFD9C28-F531-4CC7-8362-A9C546095B67}" srcOrd="0" destOrd="0" presId="urn:microsoft.com/office/officeart/2005/8/layout/hierarchy1"/>
    <dgm:cxn modelId="{F41D8923-8C33-4D57-AFC3-D205403BB9F6}" srcId="{D4C9C3CA-953A-40C7-9554-A0FA1584FF4D}" destId="{6B960EA5-A902-4C96-806E-F839F47E7E24}" srcOrd="2" destOrd="0" parTransId="{AD34B23D-CC41-4AEE-85AC-F135E13AF64D}" sibTransId="{CFBF28BB-1F7F-4E81-A8F5-36BBCE826267}"/>
    <dgm:cxn modelId="{71866D69-2C65-4214-A699-E36E6838B5D4}" srcId="{D4C9C3CA-953A-40C7-9554-A0FA1584FF4D}" destId="{4A1CD8A0-7510-43A5-A356-BDB3DA4FF93A}" srcOrd="0" destOrd="0" parTransId="{5494DBBD-673F-4C45-AEB6-16580A5750F9}" sibTransId="{CB42C403-D9A3-4A0B-9193-E9FFBDCA2703}"/>
    <dgm:cxn modelId="{5E464C35-8EC4-46AD-8039-B888C498CFAA}" type="presParOf" srcId="{2DFD9C28-F531-4CC7-8362-A9C546095B67}" destId="{08380EF3-14E4-44F5-9D33-E8E93AE49AEE}" srcOrd="0" destOrd="0" presId="urn:microsoft.com/office/officeart/2005/8/layout/hierarchy1"/>
    <dgm:cxn modelId="{C23B478E-4997-451A-B6D0-A95A8379BB15}" type="presParOf" srcId="{08380EF3-14E4-44F5-9D33-E8E93AE49AEE}" destId="{EE45D178-964D-458F-8706-F305F14C772C}" srcOrd="0" destOrd="0" presId="urn:microsoft.com/office/officeart/2005/8/layout/hierarchy1"/>
    <dgm:cxn modelId="{C77BB704-CAA2-411F-A319-C27304641AB5}" type="presParOf" srcId="{EE45D178-964D-458F-8706-F305F14C772C}" destId="{30EFD2B7-DC16-440E-900A-FF1473B01A19}" srcOrd="0" destOrd="0" presId="urn:microsoft.com/office/officeart/2005/8/layout/hierarchy1"/>
    <dgm:cxn modelId="{B3C92938-0147-4519-9C2A-9AA48E2EE0BE}" type="presParOf" srcId="{EE45D178-964D-458F-8706-F305F14C772C}" destId="{005AF21E-41D2-47B4-874D-EB04EB2268B5}" srcOrd="1" destOrd="0" presId="urn:microsoft.com/office/officeart/2005/8/layout/hierarchy1"/>
    <dgm:cxn modelId="{235E90BD-36E0-4927-AC5B-33EABF7CD61C}" type="presParOf" srcId="{08380EF3-14E4-44F5-9D33-E8E93AE49AEE}" destId="{7B8F57CE-A750-4B70-B595-0C69F846A1D3}" srcOrd="1" destOrd="0" presId="urn:microsoft.com/office/officeart/2005/8/layout/hierarchy1"/>
    <dgm:cxn modelId="{B4A1AA0B-116A-4D90-AF75-A90220832F5B}" type="presParOf" srcId="{2DFD9C28-F531-4CC7-8362-A9C546095B67}" destId="{503C3864-2FC2-4338-A324-4AB5AE0AA010}" srcOrd="1" destOrd="0" presId="urn:microsoft.com/office/officeart/2005/8/layout/hierarchy1"/>
    <dgm:cxn modelId="{1A2DACA0-BD8B-4978-8CDE-D91F940D3A52}" type="presParOf" srcId="{503C3864-2FC2-4338-A324-4AB5AE0AA010}" destId="{2C4C033A-D2DE-4944-A9FE-F6374AB49395}" srcOrd="0" destOrd="0" presId="urn:microsoft.com/office/officeart/2005/8/layout/hierarchy1"/>
    <dgm:cxn modelId="{A0472DD8-B86E-47F7-AE19-1562044B7447}" type="presParOf" srcId="{2C4C033A-D2DE-4944-A9FE-F6374AB49395}" destId="{9636F431-4CE3-4ADE-9086-F6D7F366CD55}" srcOrd="0" destOrd="0" presId="urn:microsoft.com/office/officeart/2005/8/layout/hierarchy1"/>
    <dgm:cxn modelId="{EDDE05B7-6BDD-449A-8EF4-F1F4E5BFF144}" type="presParOf" srcId="{2C4C033A-D2DE-4944-A9FE-F6374AB49395}" destId="{82B99D21-CE04-4F0F-90E8-7C29ABBCE155}" srcOrd="1" destOrd="0" presId="urn:microsoft.com/office/officeart/2005/8/layout/hierarchy1"/>
    <dgm:cxn modelId="{C48E0DD8-FE28-4C56-AD7E-A0414AE62E63}" type="presParOf" srcId="{503C3864-2FC2-4338-A324-4AB5AE0AA010}" destId="{92D0D4BA-ECE0-48F9-983D-EBD54EB0F4C8}" srcOrd="1" destOrd="0" presId="urn:microsoft.com/office/officeart/2005/8/layout/hierarchy1"/>
    <dgm:cxn modelId="{9E16AB8B-D4CD-4EBB-A2C1-C377CA38115F}" type="presParOf" srcId="{2DFD9C28-F531-4CC7-8362-A9C546095B67}" destId="{F09B3D9C-6F18-4B2A-B313-F8EDD01884C2}" srcOrd="2" destOrd="0" presId="urn:microsoft.com/office/officeart/2005/8/layout/hierarchy1"/>
    <dgm:cxn modelId="{25C43BA5-31A1-4D3B-825F-5EB584AA306D}" type="presParOf" srcId="{F09B3D9C-6F18-4B2A-B313-F8EDD01884C2}" destId="{F7A93486-CC0C-48CE-B0C3-44714D6F9D00}" srcOrd="0" destOrd="0" presId="urn:microsoft.com/office/officeart/2005/8/layout/hierarchy1"/>
    <dgm:cxn modelId="{DBC5E393-5627-4469-98D8-EC9183E045D7}" type="presParOf" srcId="{F7A93486-CC0C-48CE-B0C3-44714D6F9D00}" destId="{89EFAA11-4B17-4911-A779-AEC329BFAF14}" srcOrd="0" destOrd="0" presId="urn:microsoft.com/office/officeart/2005/8/layout/hierarchy1"/>
    <dgm:cxn modelId="{AB8BC1AC-AEF0-4E53-A7F9-3C4B83FDB2FE}" type="presParOf" srcId="{F7A93486-CC0C-48CE-B0C3-44714D6F9D00}" destId="{5AD00715-3444-487E-A294-8DF9E5416F67}" srcOrd="1" destOrd="0" presId="urn:microsoft.com/office/officeart/2005/8/layout/hierarchy1"/>
    <dgm:cxn modelId="{7B232583-EA72-423E-83F0-9B6F304FD095}" type="presParOf" srcId="{F09B3D9C-6F18-4B2A-B313-F8EDD01884C2}" destId="{21C8CF81-DED0-4A70-8D2E-2A25379653D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8DC77A1-3775-486E-8CE2-8F11F2736476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F02FEDAC-DD70-4ECB-9412-995B51BD70CA}">
      <dgm:prSet phldrT="[Text]"/>
      <dgm:spPr/>
      <dgm:t>
        <a:bodyPr/>
        <a:lstStyle/>
        <a:p>
          <a:r>
            <a:rPr lang="en-CA" dirty="0"/>
            <a:t>God who is Father</a:t>
          </a:r>
        </a:p>
      </dgm:t>
    </dgm:pt>
    <dgm:pt modelId="{0AB8B8AF-772D-4534-95B1-6A968444BDF3}" type="parTrans" cxnId="{133D1C0E-C13F-40DC-AA84-1957DD892837}">
      <dgm:prSet/>
      <dgm:spPr/>
      <dgm:t>
        <a:bodyPr/>
        <a:lstStyle/>
        <a:p>
          <a:endParaRPr lang="en-CA"/>
        </a:p>
      </dgm:t>
    </dgm:pt>
    <dgm:pt modelId="{4C6030CA-BC93-4A50-9392-C450777F0E28}" type="sibTrans" cxnId="{133D1C0E-C13F-40DC-AA84-1957DD892837}">
      <dgm:prSet/>
      <dgm:spPr/>
      <dgm:t>
        <a:bodyPr/>
        <a:lstStyle/>
        <a:p>
          <a:endParaRPr lang="en-CA"/>
        </a:p>
      </dgm:t>
    </dgm:pt>
    <dgm:pt modelId="{E160346A-D312-4FFF-B134-E1F3CEB6C392}">
      <dgm:prSet phldrT="[Text]"/>
      <dgm:spPr/>
      <dgm:t>
        <a:bodyPr/>
        <a:lstStyle/>
        <a:p>
          <a:r>
            <a:rPr lang="en-CA" dirty="0"/>
            <a:t>Wisdom</a:t>
          </a:r>
        </a:p>
      </dgm:t>
    </dgm:pt>
    <dgm:pt modelId="{52BE0790-DC5E-44B9-AC0F-5AE334E3AEC4}" type="parTrans" cxnId="{29F90FC4-9630-4E12-B4B7-20B03FDB2A92}">
      <dgm:prSet/>
      <dgm:spPr/>
      <dgm:t>
        <a:bodyPr/>
        <a:lstStyle/>
        <a:p>
          <a:endParaRPr lang="en-CA"/>
        </a:p>
      </dgm:t>
    </dgm:pt>
    <dgm:pt modelId="{F9C9E659-218C-4FFE-AFB1-720FB6AB7261}" type="sibTrans" cxnId="{29F90FC4-9630-4E12-B4B7-20B03FDB2A92}">
      <dgm:prSet/>
      <dgm:spPr/>
      <dgm:t>
        <a:bodyPr/>
        <a:lstStyle/>
        <a:p>
          <a:endParaRPr lang="en-CA"/>
        </a:p>
      </dgm:t>
    </dgm:pt>
    <dgm:pt modelId="{F8BE59D6-0501-4125-874E-2D4A261850D6}">
      <dgm:prSet phldrT="[Text]"/>
      <dgm:spPr/>
      <dgm:t>
        <a:bodyPr/>
        <a:lstStyle/>
        <a:p>
          <a:r>
            <a:rPr lang="en-CA" dirty="0"/>
            <a:t>All mortals = sons?</a:t>
          </a:r>
        </a:p>
      </dgm:t>
    </dgm:pt>
    <dgm:pt modelId="{E1D2D052-3153-4492-89AD-1A79BC0B5A27}" type="parTrans" cxnId="{EDE2E9EF-1A29-4D0E-9772-29B8A87959A0}">
      <dgm:prSet/>
      <dgm:spPr/>
      <dgm:t>
        <a:bodyPr/>
        <a:lstStyle/>
        <a:p>
          <a:endParaRPr lang="en-CA"/>
        </a:p>
      </dgm:t>
    </dgm:pt>
    <dgm:pt modelId="{C24BB177-F018-47D4-A0DD-300C98FF25DF}" type="sibTrans" cxnId="{EDE2E9EF-1A29-4D0E-9772-29B8A87959A0}">
      <dgm:prSet/>
      <dgm:spPr/>
      <dgm:t>
        <a:bodyPr/>
        <a:lstStyle/>
        <a:p>
          <a:endParaRPr lang="en-CA"/>
        </a:p>
      </dgm:t>
    </dgm:pt>
    <dgm:pt modelId="{67B00D86-10ED-42D2-A12C-FFCA34EEBEC1}">
      <dgm:prSet phldrT="[Text]"/>
      <dgm:spPr/>
      <dgm:t>
        <a:bodyPr/>
        <a:lstStyle/>
        <a:p>
          <a:r>
            <a:rPr lang="en-CA" dirty="0"/>
            <a:t>Power of reason</a:t>
          </a:r>
        </a:p>
      </dgm:t>
    </dgm:pt>
    <dgm:pt modelId="{107E12E1-D149-4C83-8FB9-078FF8595DA9}" type="parTrans" cxnId="{4B11A16C-CBFC-4DD7-A33C-70E3B879C104}">
      <dgm:prSet/>
      <dgm:spPr/>
      <dgm:t>
        <a:bodyPr/>
        <a:lstStyle/>
        <a:p>
          <a:endParaRPr lang="en-CA"/>
        </a:p>
      </dgm:t>
    </dgm:pt>
    <dgm:pt modelId="{F2ABCAE5-8E33-48B9-B82B-C56DB21DD3C8}" type="sibTrans" cxnId="{4B11A16C-CBFC-4DD7-A33C-70E3B879C104}">
      <dgm:prSet/>
      <dgm:spPr/>
      <dgm:t>
        <a:bodyPr/>
        <a:lstStyle/>
        <a:p>
          <a:endParaRPr lang="en-CA"/>
        </a:p>
      </dgm:t>
    </dgm:pt>
    <dgm:pt modelId="{D6F2923B-4E8D-4618-BD60-E4058EEA55C1}" type="pres">
      <dgm:prSet presAssocID="{A8DC77A1-3775-486E-8CE2-8F11F27364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80DCB70-39CF-4BCC-9D26-1143EF3F01B5}" type="pres">
      <dgm:prSet presAssocID="{F8BE59D6-0501-4125-874E-2D4A261850D6}" presName="boxAndChildren" presStyleCnt="0"/>
      <dgm:spPr/>
    </dgm:pt>
    <dgm:pt modelId="{B59EEE50-113E-4D14-97A5-C1CF981636A0}" type="pres">
      <dgm:prSet presAssocID="{F8BE59D6-0501-4125-874E-2D4A261850D6}" presName="parentTextBox" presStyleLbl="node1" presStyleIdx="0" presStyleCnt="2"/>
      <dgm:spPr/>
      <dgm:t>
        <a:bodyPr/>
        <a:lstStyle/>
        <a:p>
          <a:endParaRPr lang="en-AU"/>
        </a:p>
      </dgm:t>
    </dgm:pt>
    <dgm:pt modelId="{7716A7FE-0063-4ACE-BB3C-85C1DB7213F8}" type="pres">
      <dgm:prSet presAssocID="{F8BE59D6-0501-4125-874E-2D4A261850D6}" presName="entireBox" presStyleLbl="node1" presStyleIdx="0" presStyleCnt="2"/>
      <dgm:spPr/>
      <dgm:t>
        <a:bodyPr/>
        <a:lstStyle/>
        <a:p>
          <a:endParaRPr lang="en-AU"/>
        </a:p>
      </dgm:t>
    </dgm:pt>
    <dgm:pt modelId="{B4DC58B7-0167-4381-B375-8DBA7EF9CF84}" type="pres">
      <dgm:prSet presAssocID="{F8BE59D6-0501-4125-874E-2D4A261850D6}" presName="descendantBox" presStyleCnt="0"/>
      <dgm:spPr/>
    </dgm:pt>
    <dgm:pt modelId="{08C47667-3DD7-4535-853C-926D3AD864D2}" type="pres">
      <dgm:prSet presAssocID="{67B00D86-10ED-42D2-A12C-FFCA34EEBEC1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0A02F50-EAF8-4E80-B4FF-90B9A1FFDDBF}" type="pres">
      <dgm:prSet presAssocID="{4C6030CA-BC93-4A50-9392-C450777F0E28}" presName="sp" presStyleCnt="0"/>
      <dgm:spPr/>
    </dgm:pt>
    <dgm:pt modelId="{731B2574-B400-4050-A310-BAA9DDAF3855}" type="pres">
      <dgm:prSet presAssocID="{F02FEDAC-DD70-4ECB-9412-995B51BD70CA}" presName="arrowAndChildren" presStyleCnt="0"/>
      <dgm:spPr/>
    </dgm:pt>
    <dgm:pt modelId="{AEE36C5D-9E45-439D-A1A4-50EAEA1CA02B}" type="pres">
      <dgm:prSet presAssocID="{F02FEDAC-DD70-4ECB-9412-995B51BD70CA}" presName="parentTextArrow" presStyleLbl="node1" presStyleIdx="0" presStyleCnt="2"/>
      <dgm:spPr/>
      <dgm:t>
        <a:bodyPr/>
        <a:lstStyle/>
        <a:p>
          <a:endParaRPr lang="en-AU"/>
        </a:p>
      </dgm:t>
    </dgm:pt>
    <dgm:pt modelId="{B7E1CE89-CBDD-410F-9F9C-E632EC7D7B3A}" type="pres">
      <dgm:prSet presAssocID="{F02FEDAC-DD70-4ECB-9412-995B51BD70CA}" presName="arrow" presStyleLbl="node1" presStyleIdx="1" presStyleCnt="2"/>
      <dgm:spPr/>
      <dgm:t>
        <a:bodyPr/>
        <a:lstStyle/>
        <a:p>
          <a:endParaRPr lang="en-AU"/>
        </a:p>
      </dgm:t>
    </dgm:pt>
    <dgm:pt modelId="{E7F718D9-D372-4727-8683-DAD27C9EA05C}" type="pres">
      <dgm:prSet presAssocID="{F02FEDAC-DD70-4ECB-9412-995B51BD70CA}" presName="descendantArrow" presStyleCnt="0"/>
      <dgm:spPr/>
    </dgm:pt>
    <dgm:pt modelId="{96357E03-6437-43E0-9630-77592642D4C1}" type="pres">
      <dgm:prSet presAssocID="{E160346A-D312-4FFF-B134-E1F3CEB6C392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A460F73-2F96-42B1-9997-960D4A30B04A}" type="presOf" srcId="{F02FEDAC-DD70-4ECB-9412-995B51BD70CA}" destId="{B7E1CE89-CBDD-410F-9F9C-E632EC7D7B3A}" srcOrd="1" destOrd="0" presId="urn:microsoft.com/office/officeart/2005/8/layout/process4"/>
    <dgm:cxn modelId="{4B11A16C-CBFC-4DD7-A33C-70E3B879C104}" srcId="{F8BE59D6-0501-4125-874E-2D4A261850D6}" destId="{67B00D86-10ED-42D2-A12C-FFCA34EEBEC1}" srcOrd="0" destOrd="0" parTransId="{107E12E1-D149-4C83-8FB9-078FF8595DA9}" sibTransId="{F2ABCAE5-8E33-48B9-B82B-C56DB21DD3C8}"/>
    <dgm:cxn modelId="{F5F82512-10C8-40BD-8583-A0DEEA9E9BDF}" type="presOf" srcId="{E160346A-D312-4FFF-B134-E1F3CEB6C392}" destId="{96357E03-6437-43E0-9630-77592642D4C1}" srcOrd="0" destOrd="0" presId="urn:microsoft.com/office/officeart/2005/8/layout/process4"/>
    <dgm:cxn modelId="{0091EDD1-1D30-4090-8267-35389FA06726}" type="presOf" srcId="{67B00D86-10ED-42D2-A12C-FFCA34EEBEC1}" destId="{08C47667-3DD7-4535-853C-926D3AD864D2}" srcOrd="0" destOrd="0" presId="urn:microsoft.com/office/officeart/2005/8/layout/process4"/>
    <dgm:cxn modelId="{133D1C0E-C13F-40DC-AA84-1957DD892837}" srcId="{A8DC77A1-3775-486E-8CE2-8F11F2736476}" destId="{F02FEDAC-DD70-4ECB-9412-995B51BD70CA}" srcOrd="0" destOrd="0" parTransId="{0AB8B8AF-772D-4534-95B1-6A968444BDF3}" sibTransId="{4C6030CA-BC93-4A50-9392-C450777F0E28}"/>
    <dgm:cxn modelId="{C7FF3DE2-4AFF-40FE-98EC-9986E2D5CE56}" type="presOf" srcId="{A8DC77A1-3775-486E-8CE2-8F11F2736476}" destId="{D6F2923B-4E8D-4618-BD60-E4058EEA55C1}" srcOrd="0" destOrd="0" presId="urn:microsoft.com/office/officeart/2005/8/layout/process4"/>
    <dgm:cxn modelId="{7DE10D08-4670-488F-B360-FCAD22F5E156}" type="presOf" srcId="{F02FEDAC-DD70-4ECB-9412-995B51BD70CA}" destId="{AEE36C5D-9E45-439D-A1A4-50EAEA1CA02B}" srcOrd="0" destOrd="0" presId="urn:microsoft.com/office/officeart/2005/8/layout/process4"/>
    <dgm:cxn modelId="{EDE2E9EF-1A29-4D0E-9772-29B8A87959A0}" srcId="{A8DC77A1-3775-486E-8CE2-8F11F2736476}" destId="{F8BE59D6-0501-4125-874E-2D4A261850D6}" srcOrd="1" destOrd="0" parTransId="{E1D2D052-3153-4492-89AD-1A79BC0B5A27}" sibTransId="{C24BB177-F018-47D4-A0DD-300C98FF25DF}"/>
    <dgm:cxn modelId="{14C87EB7-E5E2-470D-A15D-465E82D53B0C}" type="presOf" srcId="{F8BE59D6-0501-4125-874E-2D4A261850D6}" destId="{7716A7FE-0063-4ACE-BB3C-85C1DB7213F8}" srcOrd="1" destOrd="0" presId="urn:microsoft.com/office/officeart/2005/8/layout/process4"/>
    <dgm:cxn modelId="{29F90FC4-9630-4E12-B4B7-20B03FDB2A92}" srcId="{F02FEDAC-DD70-4ECB-9412-995B51BD70CA}" destId="{E160346A-D312-4FFF-B134-E1F3CEB6C392}" srcOrd="0" destOrd="0" parTransId="{52BE0790-DC5E-44B9-AC0F-5AE334E3AEC4}" sibTransId="{F9C9E659-218C-4FFE-AFB1-720FB6AB7261}"/>
    <dgm:cxn modelId="{259B3322-21F6-4712-8B94-1C2A82484FAB}" type="presOf" srcId="{F8BE59D6-0501-4125-874E-2D4A261850D6}" destId="{B59EEE50-113E-4D14-97A5-C1CF981636A0}" srcOrd="0" destOrd="0" presId="urn:microsoft.com/office/officeart/2005/8/layout/process4"/>
    <dgm:cxn modelId="{0BB21BF4-9FF5-4FE0-A1FE-7BBB32D2FE20}" type="presParOf" srcId="{D6F2923B-4E8D-4618-BD60-E4058EEA55C1}" destId="{B80DCB70-39CF-4BCC-9D26-1143EF3F01B5}" srcOrd="0" destOrd="0" presId="urn:microsoft.com/office/officeart/2005/8/layout/process4"/>
    <dgm:cxn modelId="{F447C591-D54D-4F42-A1A2-6243EB12C07D}" type="presParOf" srcId="{B80DCB70-39CF-4BCC-9D26-1143EF3F01B5}" destId="{B59EEE50-113E-4D14-97A5-C1CF981636A0}" srcOrd="0" destOrd="0" presId="urn:microsoft.com/office/officeart/2005/8/layout/process4"/>
    <dgm:cxn modelId="{21D9EF0E-F25E-4FDA-9608-3289D0229984}" type="presParOf" srcId="{B80DCB70-39CF-4BCC-9D26-1143EF3F01B5}" destId="{7716A7FE-0063-4ACE-BB3C-85C1DB7213F8}" srcOrd="1" destOrd="0" presId="urn:microsoft.com/office/officeart/2005/8/layout/process4"/>
    <dgm:cxn modelId="{16A21B24-79A9-4D64-9DB5-BEF16A89927D}" type="presParOf" srcId="{B80DCB70-39CF-4BCC-9D26-1143EF3F01B5}" destId="{B4DC58B7-0167-4381-B375-8DBA7EF9CF84}" srcOrd="2" destOrd="0" presId="urn:microsoft.com/office/officeart/2005/8/layout/process4"/>
    <dgm:cxn modelId="{10F67AAB-54F9-419F-8C49-CA453D145937}" type="presParOf" srcId="{B4DC58B7-0167-4381-B375-8DBA7EF9CF84}" destId="{08C47667-3DD7-4535-853C-926D3AD864D2}" srcOrd="0" destOrd="0" presId="urn:microsoft.com/office/officeart/2005/8/layout/process4"/>
    <dgm:cxn modelId="{F258A151-BA6A-4583-B404-E2773F78BB71}" type="presParOf" srcId="{D6F2923B-4E8D-4618-BD60-E4058EEA55C1}" destId="{E0A02F50-EAF8-4E80-B4FF-90B9A1FFDDBF}" srcOrd="1" destOrd="0" presId="urn:microsoft.com/office/officeart/2005/8/layout/process4"/>
    <dgm:cxn modelId="{DC3AA07E-4817-471E-BCDB-A910EAB8F503}" type="presParOf" srcId="{D6F2923B-4E8D-4618-BD60-E4058EEA55C1}" destId="{731B2574-B400-4050-A310-BAA9DDAF3855}" srcOrd="2" destOrd="0" presId="urn:microsoft.com/office/officeart/2005/8/layout/process4"/>
    <dgm:cxn modelId="{5AE9AC26-E184-4055-AA1E-0C4DA5E24193}" type="presParOf" srcId="{731B2574-B400-4050-A310-BAA9DDAF3855}" destId="{AEE36C5D-9E45-439D-A1A4-50EAEA1CA02B}" srcOrd="0" destOrd="0" presId="urn:microsoft.com/office/officeart/2005/8/layout/process4"/>
    <dgm:cxn modelId="{7CF80EF0-97C9-4274-88AB-442877976539}" type="presParOf" srcId="{731B2574-B400-4050-A310-BAA9DDAF3855}" destId="{B7E1CE89-CBDD-410F-9F9C-E632EC7D7B3A}" srcOrd="1" destOrd="0" presId="urn:microsoft.com/office/officeart/2005/8/layout/process4"/>
    <dgm:cxn modelId="{62278D4F-9E2F-4E39-9690-D35ABFFEF00D}" type="presParOf" srcId="{731B2574-B400-4050-A310-BAA9DDAF3855}" destId="{E7F718D9-D372-4727-8683-DAD27C9EA05C}" srcOrd="2" destOrd="0" presId="urn:microsoft.com/office/officeart/2005/8/layout/process4"/>
    <dgm:cxn modelId="{CAC2F21B-4B87-4240-98EB-0AD4ADAF39F0}" type="presParOf" srcId="{E7F718D9-D372-4727-8683-DAD27C9EA05C}" destId="{96357E03-6437-43E0-9630-77592642D4C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8DC77A1-3775-486E-8CE2-8F11F273647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F02FEDAC-DD70-4ECB-9412-995B51BD70CA}">
      <dgm:prSet phldrT="[Text]"/>
      <dgm:spPr/>
      <dgm:t>
        <a:bodyPr/>
        <a:lstStyle/>
        <a:p>
          <a:r>
            <a:rPr lang="en-CA" dirty="0"/>
            <a:t>God who is Father</a:t>
          </a:r>
        </a:p>
      </dgm:t>
    </dgm:pt>
    <dgm:pt modelId="{0AB8B8AF-772D-4534-95B1-6A968444BDF3}" type="parTrans" cxnId="{133D1C0E-C13F-40DC-AA84-1957DD892837}">
      <dgm:prSet/>
      <dgm:spPr/>
      <dgm:t>
        <a:bodyPr/>
        <a:lstStyle/>
        <a:p>
          <a:endParaRPr lang="en-CA"/>
        </a:p>
      </dgm:t>
    </dgm:pt>
    <dgm:pt modelId="{4C6030CA-BC93-4A50-9392-C450777F0E28}" type="sibTrans" cxnId="{133D1C0E-C13F-40DC-AA84-1957DD892837}">
      <dgm:prSet/>
      <dgm:spPr/>
      <dgm:t>
        <a:bodyPr/>
        <a:lstStyle/>
        <a:p>
          <a:endParaRPr lang="en-CA"/>
        </a:p>
      </dgm:t>
    </dgm:pt>
    <dgm:pt modelId="{E160346A-D312-4FFF-B134-E1F3CEB6C392}">
      <dgm:prSet phldrT="[Text]"/>
      <dgm:spPr/>
      <dgm:t>
        <a:bodyPr/>
        <a:lstStyle/>
        <a:p>
          <a:r>
            <a:rPr lang="en-CA" dirty="0"/>
            <a:t>Wisdom</a:t>
          </a:r>
        </a:p>
      </dgm:t>
    </dgm:pt>
    <dgm:pt modelId="{52BE0790-DC5E-44B9-AC0F-5AE334E3AEC4}" type="parTrans" cxnId="{29F90FC4-9630-4E12-B4B7-20B03FDB2A92}">
      <dgm:prSet/>
      <dgm:spPr/>
      <dgm:t>
        <a:bodyPr/>
        <a:lstStyle/>
        <a:p>
          <a:endParaRPr lang="en-CA"/>
        </a:p>
      </dgm:t>
    </dgm:pt>
    <dgm:pt modelId="{F9C9E659-218C-4FFE-AFB1-720FB6AB7261}" type="sibTrans" cxnId="{29F90FC4-9630-4E12-B4B7-20B03FDB2A92}">
      <dgm:prSet/>
      <dgm:spPr/>
      <dgm:t>
        <a:bodyPr/>
        <a:lstStyle/>
        <a:p>
          <a:endParaRPr lang="en-CA"/>
        </a:p>
      </dgm:t>
    </dgm:pt>
    <dgm:pt modelId="{F8BE59D6-0501-4125-874E-2D4A261850D6}">
      <dgm:prSet phldrT="[Text]"/>
      <dgm:spPr/>
      <dgm:t>
        <a:bodyPr/>
        <a:lstStyle/>
        <a:p>
          <a:r>
            <a:rPr lang="en-CA" dirty="0"/>
            <a:t>Children adopted in Christ</a:t>
          </a:r>
        </a:p>
      </dgm:t>
    </dgm:pt>
    <dgm:pt modelId="{E1D2D052-3153-4492-89AD-1A79BC0B5A27}" type="parTrans" cxnId="{EDE2E9EF-1A29-4D0E-9772-29B8A87959A0}">
      <dgm:prSet/>
      <dgm:spPr/>
      <dgm:t>
        <a:bodyPr/>
        <a:lstStyle/>
        <a:p>
          <a:endParaRPr lang="en-CA"/>
        </a:p>
      </dgm:t>
    </dgm:pt>
    <dgm:pt modelId="{C24BB177-F018-47D4-A0DD-300C98FF25DF}" type="sibTrans" cxnId="{EDE2E9EF-1A29-4D0E-9772-29B8A87959A0}">
      <dgm:prSet/>
      <dgm:spPr/>
      <dgm:t>
        <a:bodyPr/>
        <a:lstStyle/>
        <a:p>
          <a:endParaRPr lang="en-CA"/>
        </a:p>
      </dgm:t>
    </dgm:pt>
    <dgm:pt modelId="{67B00D86-10ED-42D2-A12C-FFCA34EEBEC1}">
      <dgm:prSet phldrT="[Text]"/>
      <dgm:spPr/>
      <dgm:t>
        <a:bodyPr/>
        <a:lstStyle/>
        <a:p>
          <a:r>
            <a:rPr lang="en-CA" dirty="0"/>
            <a:t>Wise</a:t>
          </a:r>
        </a:p>
      </dgm:t>
    </dgm:pt>
    <dgm:pt modelId="{107E12E1-D149-4C83-8FB9-078FF8595DA9}" type="parTrans" cxnId="{4B11A16C-CBFC-4DD7-A33C-70E3B879C104}">
      <dgm:prSet/>
      <dgm:spPr/>
      <dgm:t>
        <a:bodyPr/>
        <a:lstStyle/>
        <a:p>
          <a:endParaRPr lang="en-CA"/>
        </a:p>
      </dgm:t>
    </dgm:pt>
    <dgm:pt modelId="{F2ABCAE5-8E33-48B9-B82B-C56DB21DD3C8}" type="sibTrans" cxnId="{4B11A16C-CBFC-4DD7-A33C-70E3B879C104}">
      <dgm:prSet/>
      <dgm:spPr/>
      <dgm:t>
        <a:bodyPr/>
        <a:lstStyle/>
        <a:p>
          <a:endParaRPr lang="en-CA"/>
        </a:p>
      </dgm:t>
    </dgm:pt>
    <dgm:pt modelId="{9DFA15EF-4F64-4609-B7F9-C01D63D1320F}">
      <dgm:prSet phldrT="[Text]"/>
      <dgm:spPr/>
      <dgm:t>
        <a:bodyPr/>
        <a:lstStyle/>
        <a:p>
          <a:r>
            <a:rPr lang="en-CA" dirty="0"/>
            <a:t>Righteousness</a:t>
          </a:r>
        </a:p>
      </dgm:t>
    </dgm:pt>
    <dgm:pt modelId="{70061289-DF27-4069-9C6E-4502BF3C03D5}" type="parTrans" cxnId="{C97DBC3A-E611-491B-8D7F-EBB2671287D0}">
      <dgm:prSet/>
      <dgm:spPr/>
      <dgm:t>
        <a:bodyPr/>
        <a:lstStyle/>
        <a:p>
          <a:endParaRPr lang="en-CA"/>
        </a:p>
      </dgm:t>
    </dgm:pt>
    <dgm:pt modelId="{4A2DDE6D-DCF7-4B81-89B5-FAC9923E7B4E}" type="sibTrans" cxnId="{C97DBC3A-E611-491B-8D7F-EBB2671287D0}">
      <dgm:prSet/>
      <dgm:spPr/>
      <dgm:t>
        <a:bodyPr/>
        <a:lstStyle/>
        <a:p>
          <a:endParaRPr lang="en-CA"/>
        </a:p>
      </dgm:t>
    </dgm:pt>
    <dgm:pt modelId="{94CCA81A-3236-43D6-A29C-C58294675B10}">
      <dgm:prSet phldrT="[Text]"/>
      <dgm:spPr/>
      <dgm:t>
        <a:bodyPr/>
        <a:lstStyle/>
        <a:p>
          <a:r>
            <a:rPr lang="en-CA" dirty="0"/>
            <a:t>Holiness</a:t>
          </a:r>
        </a:p>
      </dgm:t>
    </dgm:pt>
    <dgm:pt modelId="{AB39460E-F694-48D3-9BC1-9C97ED77C43F}" type="parTrans" cxnId="{253BDB84-803B-40AF-A199-20C5CC14F546}">
      <dgm:prSet/>
      <dgm:spPr/>
      <dgm:t>
        <a:bodyPr/>
        <a:lstStyle/>
        <a:p>
          <a:endParaRPr lang="en-CA"/>
        </a:p>
      </dgm:t>
    </dgm:pt>
    <dgm:pt modelId="{DFE69B9E-F7BA-4914-A818-854855EC30D1}" type="sibTrans" cxnId="{253BDB84-803B-40AF-A199-20C5CC14F546}">
      <dgm:prSet/>
      <dgm:spPr/>
      <dgm:t>
        <a:bodyPr/>
        <a:lstStyle/>
        <a:p>
          <a:endParaRPr lang="en-CA"/>
        </a:p>
      </dgm:t>
    </dgm:pt>
    <dgm:pt modelId="{96AA2D67-D657-44C3-9F7A-59E55352BC4A}">
      <dgm:prSet phldrT="[Text]"/>
      <dgm:spPr/>
      <dgm:t>
        <a:bodyPr/>
        <a:lstStyle/>
        <a:p>
          <a:r>
            <a:rPr lang="en-CA" dirty="0"/>
            <a:t>Righteousness</a:t>
          </a:r>
        </a:p>
      </dgm:t>
    </dgm:pt>
    <dgm:pt modelId="{04982926-6EB8-4D70-9442-4A46D4A8C23B}" type="parTrans" cxnId="{3E821FCD-7CE8-4E6E-AE02-73565475F454}">
      <dgm:prSet/>
      <dgm:spPr/>
      <dgm:t>
        <a:bodyPr/>
        <a:lstStyle/>
        <a:p>
          <a:endParaRPr lang="en-CA"/>
        </a:p>
      </dgm:t>
    </dgm:pt>
    <dgm:pt modelId="{6F2C41C0-999B-4A70-8086-749FF61FCDAF}" type="sibTrans" cxnId="{3E821FCD-7CE8-4E6E-AE02-73565475F454}">
      <dgm:prSet/>
      <dgm:spPr/>
      <dgm:t>
        <a:bodyPr/>
        <a:lstStyle/>
        <a:p>
          <a:endParaRPr lang="en-CA"/>
        </a:p>
      </dgm:t>
    </dgm:pt>
    <dgm:pt modelId="{9DFAB793-A54B-4EE7-9CCB-8EC0DB655DC5}">
      <dgm:prSet phldrT="[Text]"/>
      <dgm:spPr/>
      <dgm:t>
        <a:bodyPr/>
        <a:lstStyle/>
        <a:p>
          <a:r>
            <a:rPr lang="en-CA" dirty="0"/>
            <a:t>Holy</a:t>
          </a:r>
        </a:p>
      </dgm:t>
    </dgm:pt>
    <dgm:pt modelId="{8FE29631-355B-4ACC-8DD8-D5619A33D373}" type="parTrans" cxnId="{0401F167-0CA6-4593-A9D6-D46471ED3F8F}">
      <dgm:prSet/>
      <dgm:spPr/>
      <dgm:t>
        <a:bodyPr/>
        <a:lstStyle/>
        <a:p>
          <a:endParaRPr lang="en-CA"/>
        </a:p>
      </dgm:t>
    </dgm:pt>
    <dgm:pt modelId="{A8B287A3-5E8E-4D6E-97E4-C42EC3C6C8A2}" type="sibTrans" cxnId="{0401F167-0CA6-4593-A9D6-D46471ED3F8F}">
      <dgm:prSet/>
      <dgm:spPr/>
      <dgm:t>
        <a:bodyPr/>
        <a:lstStyle/>
        <a:p>
          <a:endParaRPr lang="en-CA"/>
        </a:p>
      </dgm:t>
    </dgm:pt>
    <dgm:pt modelId="{D6F2923B-4E8D-4618-BD60-E4058EEA55C1}" type="pres">
      <dgm:prSet presAssocID="{A8DC77A1-3775-486E-8CE2-8F11F27364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80DCB70-39CF-4BCC-9D26-1143EF3F01B5}" type="pres">
      <dgm:prSet presAssocID="{F8BE59D6-0501-4125-874E-2D4A261850D6}" presName="boxAndChildren" presStyleCnt="0"/>
      <dgm:spPr/>
    </dgm:pt>
    <dgm:pt modelId="{B59EEE50-113E-4D14-97A5-C1CF981636A0}" type="pres">
      <dgm:prSet presAssocID="{F8BE59D6-0501-4125-874E-2D4A261850D6}" presName="parentTextBox" presStyleLbl="node1" presStyleIdx="0" presStyleCnt="2"/>
      <dgm:spPr/>
      <dgm:t>
        <a:bodyPr/>
        <a:lstStyle/>
        <a:p>
          <a:endParaRPr lang="en-AU"/>
        </a:p>
      </dgm:t>
    </dgm:pt>
    <dgm:pt modelId="{7716A7FE-0063-4ACE-BB3C-85C1DB7213F8}" type="pres">
      <dgm:prSet presAssocID="{F8BE59D6-0501-4125-874E-2D4A261850D6}" presName="entireBox" presStyleLbl="node1" presStyleIdx="0" presStyleCnt="2"/>
      <dgm:spPr/>
      <dgm:t>
        <a:bodyPr/>
        <a:lstStyle/>
        <a:p>
          <a:endParaRPr lang="en-AU"/>
        </a:p>
      </dgm:t>
    </dgm:pt>
    <dgm:pt modelId="{B4DC58B7-0167-4381-B375-8DBA7EF9CF84}" type="pres">
      <dgm:prSet presAssocID="{F8BE59D6-0501-4125-874E-2D4A261850D6}" presName="descendantBox" presStyleCnt="0"/>
      <dgm:spPr/>
    </dgm:pt>
    <dgm:pt modelId="{08C47667-3DD7-4535-853C-926D3AD864D2}" type="pres">
      <dgm:prSet presAssocID="{67B00D86-10ED-42D2-A12C-FFCA34EEBEC1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EF8D092-AFB0-4501-8D06-ECF1EA873BC7}" type="pres">
      <dgm:prSet presAssocID="{96AA2D67-D657-44C3-9F7A-59E55352BC4A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C00E101-3AE3-4937-8374-D496092A8B99}" type="pres">
      <dgm:prSet presAssocID="{9DFAB793-A54B-4EE7-9CCB-8EC0DB655DC5}" presName="childTextBox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0A02F50-EAF8-4E80-B4FF-90B9A1FFDDBF}" type="pres">
      <dgm:prSet presAssocID="{4C6030CA-BC93-4A50-9392-C450777F0E28}" presName="sp" presStyleCnt="0"/>
      <dgm:spPr/>
    </dgm:pt>
    <dgm:pt modelId="{731B2574-B400-4050-A310-BAA9DDAF3855}" type="pres">
      <dgm:prSet presAssocID="{F02FEDAC-DD70-4ECB-9412-995B51BD70CA}" presName="arrowAndChildren" presStyleCnt="0"/>
      <dgm:spPr/>
    </dgm:pt>
    <dgm:pt modelId="{AEE36C5D-9E45-439D-A1A4-50EAEA1CA02B}" type="pres">
      <dgm:prSet presAssocID="{F02FEDAC-DD70-4ECB-9412-995B51BD70CA}" presName="parentTextArrow" presStyleLbl="node1" presStyleIdx="0" presStyleCnt="2"/>
      <dgm:spPr/>
      <dgm:t>
        <a:bodyPr/>
        <a:lstStyle/>
        <a:p>
          <a:endParaRPr lang="en-AU"/>
        </a:p>
      </dgm:t>
    </dgm:pt>
    <dgm:pt modelId="{B7E1CE89-CBDD-410F-9F9C-E632EC7D7B3A}" type="pres">
      <dgm:prSet presAssocID="{F02FEDAC-DD70-4ECB-9412-995B51BD70CA}" presName="arrow" presStyleLbl="node1" presStyleIdx="1" presStyleCnt="2"/>
      <dgm:spPr/>
      <dgm:t>
        <a:bodyPr/>
        <a:lstStyle/>
        <a:p>
          <a:endParaRPr lang="en-AU"/>
        </a:p>
      </dgm:t>
    </dgm:pt>
    <dgm:pt modelId="{E7F718D9-D372-4727-8683-DAD27C9EA05C}" type="pres">
      <dgm:prSet presAssocID="{F02FEDAC-DD70-4ECB-9412-995B51BD70CA}" presName="descendantArrow" presStyleCnt="0"/>
      <dgm:spPr/>
    </dgm:pt>
    <dgm:pt modelId="{96357E03-6437-43E0-9630-77592642D4C1}" type="pres">
      <dgm:prSet presAssocID="{E160346A-D312-4FFF-B134-E1F3CEB6C392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FB8A056-484F-4CB8-B668-A1CEF4BB895C}" type="pres">
      <dgm:prSet presAssocID="{9DFA15EF-4F64-4609-B7F9-C01D63D1320F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A542C4E-AB44-43E9-ADBE-3C56F01F64F9}" type="pres">
      <dgm:prSet presAssocID="{94CCA81A-3236-43D6-A29C-C58294675B10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4B11A16C-CBFC-4DD7-A33C-70E3B879C104}" srcId="{F8BE59D6-0501-4125-874E-2D4A261850D6}" destId="{67B00D86-10ED-42D2-A12C-FFCA34EEBEC1}" srcOrd="0" destOrd="0" parTransId="{107E12E1-D149-4C83-8FB9-078FF8595DA9}" sibTransId="{F2ABCAE5-8E33-48B9-B82B-C56DB21DD3C8}"/>
    <dgm:cxn modelId="{526C84B2-3213-4BFA-9F9E-2D2AA6DB71ED}" type="presOf" srcId="{F02FEDAC-DD70-4ECB-9412-995B51BD70CA}" destId="{AEE36C5D-9E45-439D-A1A4-50EAEA1CA02B}" srcOrd="0" destOrd="0" presId="urn:microsoft.com/office/officeart/2005/8/layout/process4"/>
    <dgm:cxn modelId="{4A3F80B5-4387-47AB-A6A0-463D75B3268A}" type="presOf" srcId="{94CCA81A-3236-43D6-A29C-C58294675B10}" destId="{9A542C4E-AB44-43E9-ADBE-3C56F01F64F9}" srcOrd="0" destOrd="0" presId="urn:microsoft.com/office/officeart/2005/8/layout/process4"/>
    <dgm:cxn modelId="{D9EBF547-7341-4148-8F85-32021F84D22F}" type="presOf" srcId="{9DFAB793-A54B-4EE7-9CCB-8EC0DB655DC5}" destId="{EC00E101-3AE3-4937-8374-D496092A8B99}" srcOrd="0" destOrd="0" presId="urn:microsoft.com/office/officeart/2005/8/layout/process4"/>
    <dgm:cxn modelId="{31BF1EE6-4271-46CE-9F53-CCB0824C119B}" type="presOf" srcId="{A8DC77A1-3775-486E-8CE2-8F11F2736476}" destId="{D6F2923B-4E8D-4618-BD60-E4058EEA55C1}" srcOrd="0" destOrd="0" presId="urn:microsoft.com/office/officeart/2005/8/layout/process4"/>
    <dgm:cxn modelId="{2EBD4DB0-2B9C-4556-8FE2-CEBF11C67716}" type="presOf" srcId="{67B00D86-10ED-42D2-A12C-FFCA34EEBEC1}" destId="{08C47667-3DD7-4535-853C-926D3AD864D2}" srcOrd="0" destOrd="0" presId="urn:microsoft.com/office/officeart/2005/8/layout/process4"/>
    <dgm:cxn modelId="{133D1C0E-C13F-40DC-AA84-1957DD892837}" srcId="{A8DC77A1-3775-486E-8CE2-8F11F2736476}" destId="{F02FEDAC-DD70-4ECB-9412-995B51BD70CA}" srcOrd="0" destOrd="0" parTransId="{0AB8B8AF-772D-4534-95B1-6A968444BDF3}" sibTransId="{4C6030CA-BC93-4A50-9392-C450777F0E28}"/>
    <dgm:cxn modelId="{EDE2E9EF-1A29-4D0E-9772-29B8A87959A0}" srcId="{A8DC77A1-3775-486E-8CE2-8F11F2736476}" destId="{F8BE59D6-0501-4125-874E-2D4A261850D6}" srcOrd="1" destOrd="0" parTransId="{E1D2D052-3153-4492-89AD-1A79BC0B5A27}" sibTransId="{C24BB177-F018-47D4-A0DD-300C98FF25DF}"/>
    <dgm:cxn modelId="{3E821FCD-7CE8-4E6E-AE02-73565475F454}" srcId="{F8BE59D6-0501-4125-874E-2D4A261850D6}" destId="{96AA2D67-D657-44C3-9F7A-59E55352BC4A}" srcOrd="1" destOrd="0" parTransId="{04982926-6EB8-4D70-9442-4A46D4A8C23B}" sibTransId="{6F2C41C0-999B-4A70-8086-749FF61FCDAF}"/>
    <dgm:cxn modelId="{C97DBC3A-E611-491B-8D7F-EBB2671287D0}" srcId="{F02FEDAC-DD70-4ECB-9412-995B51BD70CA}" destId="{9DFA15EF-4F64-4609-B7F9-C01D63D1320F}" srcOrd="1" destOrd="0" parTransId="{70061289-DF27-4069-9C6E-4502BF3C03D5}" sibTransId="{4A2DDE6D-DCF7-4B81-89B5-FAC9923E7B4E}"/>
    <dgm:cxn modelId="{0401F167-0CA6-4593-A9D6-D46471ED3F8F}" srcId="{F8BE59D6-0501-4125-874E-2D4A261850D6}" destId="{9DFAB793-A54B-4EE7-9CCB-8EC0DB655DC5}" srcOrd="2" destOrd="0" parTransId="{8FE29631-355B-4ACC-8DD8-D5619A33D373}" sibTransId="{A8B287A3-5E8E-4D6E-97E4-C42EC3C6C8A2}"/>
    <dgm:cxn modelId="{253BDB84-803B-40AF-A199-20C5CC14F546}" srcId="{F02FEDAC-DD70-4ECB-9412-995B51BD70CA}" destId="{94CCA81A-3236-43D6-A29C-C58294675B10}" srcOrd="2" destOrd="0" parTransId="{AB39460E-F694-48D3-9BC1-9C97ED77C43F}" sibTransId="{DFE69B9E-F7BA-4914-A818-854855EC30D1}"/>
    <dgm:cxn modelId="{0ADC0C34-9431-4787-A93F-B73AD1B5AAB5}" type="presOf" srcId="{96AA2D67-D657-44C3-9F7A-59E55352BC4A}" destId="{4EF8D092-AFB0-4501-8D06-ECF1EA873BC7}" srcOrd="0" destOrd="0" presId="urn:microsoft.com/office/officeart/2005/8/layout/process4"/>
    <dgm:cxn modelId="{10CACF40-67EE-48E2-A248-53885AA2CF7F}" type="presOf" srcId="{9DFA15EF-4F64-4609-B7F9-C01D63D1320F}" destId="{EFB8A056-484F-4CB8-B668-A1CEF4BB895C}" srcOrd="0" destOrd="0" presId="urn:microsoft.com/office/officeart/2005/8/layout/process4"/>
    <dgm:cxn modelId="{DB94A562-BBCF-4A3A-9E3A-00C1F1E956C4}" type="presOf" srcId="{F8BE59D6-0501-4125-874E-2D4A261850D6}" destId="{B59EEE50-113E-4D14-97A5-C1CF981636A0}" srcOrd="0" destOrd="0" presId="urn:microsoft.com/office/officeart/2005/8/layout/process4"/>
    <dgm:cxn modelId="{29F90FC4-9630-4E12-B4B7-20B03FDB2A92}" srcId="{F02FEDAC-DD70-4ECB-9412-995B51BD70CA}" destId="{E160346A-D312-4FFF-B134-E1F3CEB6C392}" srcOrd="0" destOrd="0" parTransId="{52BE0790-DC5E-44B9-AC0F-5AE334E3AEC4}" sibTransId="{F9C9E659-218C-4FFE-AFB1-720FB6AB7261}"/>
    <dgm:cxn modelId="{1AF3ACE3-793C-4D27-9A45-B085F49DE29C}" type="presOf" srcId="{E160346A-D312-4FFF-B134-E1F3CEB6C392}" destId="{96357E03-6437-43E0-9630-77592642D4C1}" srcOrd="0" destOrd="0" presId="urn:microsoft.com/office/officeart/2005/8/layout/process4"/>
    <dgm:cxn modelId="{8120919D-EC64-4FA1-9FF8-79525378520C}" type="presOf" srcId="{F02FEDAC-DD70-4ECB-9412-995B51BD70CA}" destId="{B7E1CE89-CBDD-410F-9F9C-E632EC7D7B3A}" srcOrd="1" destOrd="0" presId="urn:microsoft.com/office/officeart/2005/8/layout/process4"/>
    <dgm:cxn modelId="{7CEF7F95-4CC8-47BA-8E8E-D6D54545ACAB}" type="presOf" srcId="{F8BE59D6-0501-4125-874E-2D4A261850D6}" destId="{7716A7FE-0063-4ACE-BB3C-85C1DB7213F8}" srcOrd="1" destOrd="0" presId="urn:microsoft.com/office/officeart/2005/8/layout/process4"/>
    <dgm:cxn modelId="{0867C7C0-619B-4912-AEC2-3AEACB288E2A}" type="presParOf" srcId="{D6F2923B-4E8D-4618-BD60-E4058EEA55C1}" destId="{B80DCB70-39CF-4BCC-9D26-1143EF3F01B5}" srcOrd="0" destOrd="0" presId="urn:microsoft.com/office/officeart/2005/8/layout/process4"/>
    <dgm:cxn modelId="{4DC2F425-2A36-4DDF-95A3-924D17775FEB}" type="presParOf" srcId="{B80DCB70-39CF-4BCC-9D26-1143EF3F01B5}" destId="{B59EEE50-113E-4D14-97A5-C1CF981636A0}" srcOrd="0" destOrd="0" presId="urn:microsoft.com/office/officeart/2005/8/layout/process4"/>
    <dgm:cxn modelId="{C01E7E25-3588-4C58-BC22-D8E7234B08F4}" type="presParOf" srcId="{B80DCB70-39CF-4BCC-9D26-1143EF3F01B5}" destId="{7716A7FE-0063-4ACE-BB3C-85C1DB7213F8}" srcOrd="1" destOrd="0" presId="urn:microsoft.com/office/officeart/2005/8/layout/process4"/>
    <dgm:cxn modelId="{A787AE5A-DAAC-4177-981F-32BBA6B53A04}" type="presParOf" srcId="{B80DCB70-39CF-4BCC-9D26-1143EF3F01B5}" destId="{B4DC58B7-0167-4381-B375-8DBA7EF9CF84}" srcOrd="2" destOrd="0" presId="urn:microsoft.com/office/officeart/2005/8/layout/process4"/>
    <dgm:cxn modelId="{F8C390EC-42AF-4D90-BBF2-5195F723131C}" type="presParOf" srcId="{B4DC58B7-0167-4381-B375-8DBA7EF9CF84}" destId="{08C47667-3DD7-4535-853C-926D3AD864D2}" srcOrd="0" destOrd="0" presId="urn:microsoft.com/office/officeart/2005/8/layout/process4"/>
    <dgm:cxn modelId="{C1938FE9-5A55-4919-82E4-0680D9AE8D69}" type="presParOf" srcId="{B4DC58B7-0167-4381-B375-8DBA7EF9CF84}" destId="{4EF8D092-AFB0-4501-8D06-ECF1EA873BC7}" srcOrd="1" destOrd="0" presId="urn:microsoft.com/office/officeart/2005/8/layout/process4"/>
    <dgm:cxn modelId="{7C259E7D-0CC7-45BF-B16D-0575025575A4}" type="presParOf" srcId="{B4DC58B7-0167-4381-B375-8DBA7EF9CF84}" destId="{EC00E101-3AE3-4937-8374-D496092A8B99}" srcOrd="2" destOrd="0" presId="urn:microsoft.com/office/officeart/2005/8/layout/process4"/>
    <dgm:cxn modelId="{14309EE1-2C07-44AE-8587-CFB5A4E393E2}" type="presParOf" srcId="{D6F2923B-4E8D-4618-BD60-E4058EEA55C1}" destId="{E0A02F50-EAF8-4E80-B4FF-90B9A1FFDDBF}" srcOrd="1" destOrd="0" presId="urn:microsoft.com/office/officeart/2005/8/layout/process4"/>
    <dgm:cxn modelId="{03E83A3E-6908-451C-87E6-F84F9C93CD69}" type="presParOf" srcId="{D6F2923B-4E8D-4618-BD60-E4058EEA55C1}" destId="{731B2574-B400-4050-A310-BAA9DDAF3855}" srcOrd="2" destOrd="0" presId="urn:microsoft.com/office/officeart/2005/8/layout/process4"/>
    <dgm:cxn modelId="{0770458C-F943-47F3-864C-7D07EED2BE07}" type="presParOf" srcId="{731B2574-B400-4050-A310-BAA9DDAF3855}" destId="{AEE36C5D-9E45-439D-A1A4-50EAEA1CA02B}" srcOrd="0" destOrd="0" presId="urn:microsoft.com/office/officeart/2005/8/layout/process4"/>
    <dgm:cxn modelId="{EC47361F-0C22-4DCE-843E-A556220B966A}" type="presParOf" srcId="{731B2574-B400-4050-A310-BAA9DDAF3855}" destId="{B7E1CE89-CBDD-410F-9F9C-E632EC7D7B3A}" srcOrd="1" destOrd="0" presId="urn:microsoft.com/office/officeart/2005/8/layout/process4"/>
    <dgm:cxn modelId="{82EA7E6C-68D7-42B6-9AB0-90D3F9346820}" type="presParOf" srcId="{731B2574-B400-4050-A310-BAA9DDAF3855}" destId="{E7F718D9-D372-4727-8683-DAD27C9EA05C}" srcOrd="2" destOrd="0" presId="urn:microsoft.com/office/officeart/2005/8/layout/process4"/>
    <dgm:cxn modelId="{C0D28CC2-3B65-4B80-A80D-FD531CDADCCC}" type="presParOf" srcId="{E7F718D9-D372-4727-8683-DAD27C9EA05C}" destId="{96357E03-6437-43E0-9630-77592642D4C1}" srcOrd="0" destOrd="0" presId="urn:microsoft.com/office/officeart/2005/8/layout/process4"/>
    <dgm:cxn modelId="{AB18EA2B-3FD3-4ACE-94A4-60B35BB8812E}" type="presParOf" srcId="{E7F718D9-D372-4727-8683-DAD27C9EA05C}" destId="{EFB8A056-484F-4CB8-B668-A1CEF4BB895C}" srcOrd="1" destOrd="0" presId="urn:microsoft.com/office/officeart/2005/8/layout/process4"/>
    <dgm:cxn modelId="{5220F233-753E-4E31-9D89-68710CB603AF}" type="presParOf" srcId="{E7F718D9-D372-4727-8683-DAD27C9EA05C}" destId="{9A542C4E-AB44-43E9-ADBE-3C56F01F64F9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EB53B7-2F7B-41DA-890F-B175F06CD532}">
      <dsp:nvSpPr>
        <dsp:cNvPr id="0" name=""/>
        <dsp:cNvSpPr/>
      </dsp:nvSpPr>
      <dsp:spPr>
        <a:xfrm>
          <a:off x="1923192" y="0"/>
          <a:ext cx="1566481" cy="870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Low</a:t>
          </a:r>
        </a:p>
      </dsp:txBody>
      <dsp:txXfrm>
        <a:off x="1948681" y="25489"/>
        <a:ext cx="1515503" cy="819289"/>
      </dsp:txXfrm>
    </dsp:sp>
    <dsp:sp modelId="{9C5EF64B-B4C6-4FB4-983D-E56B4BFAADF5}">
      <dsp:nvSpPr>
        <dsp:cNvPr id="0" name=""/>
        <dsp:cNvSpPr/>
      </dsp:nvSpPr>
      <dsp:spPr>
        <a:xfrm>
          <a:off x="4185888" y="0"/>
          <a:ext cx="1566481" cy="870267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High</a:t>
          </a:r>
        </a:p>
      </dsp:txBody>
      <dsp:txXfrm>
        <a:off x="4211377" y="25489"/>
        <a:ext cx="1515503" cy="819289"/>
      </dsp:txXfrm>
    </dsp:sp>
    <dsp:sp modelId="{2C2484FB-B28D-47D1-820A-3F467C89148E}">
      <dsp:nvSpPr>
        <dsp:cNvPr id="0" name=""/>
        <dsp:cNvSpPr/>
      </dsp:nvSpPr>
      <dsp:spPr>
        <a:xfrm>
          <a:off x="3511430" y="3698637"/>
          <a:ext cx="652700" cy="652700"/>
        </a:xfrm>
        <a:prstGeom prst="triangle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577ECA-2D28-4309-8EAA-C2BFC89AD7D2}">
      <dsp:nvSpPr>
        <dsp:cNvPr id="0" name=""/>
        <dsp:cNvSpPr/>
      </dsp:nvSpPr>
      <dsp:spPr>
        <a:xfrm rot="240000">
          <a:off x="1879080" y="3418947"/>
          <a:ext cx="3917400" cy="273931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BBED8D-7C36-4E49-8305-7AB05896557D}">
      <dsp:nvSpPr>
        <dsp:cNvPr id="0" name=""/>
        <dsp:cNvSpPr/>
      </dsp:nvSpPr>
      <dsp:spPr>
        <a:xfrm rot="240000">
          <a:off x="4235354" y="2925450"/>
          <a:ext cx="1554575" cy="5368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Intellect</a:t>
          </a:r>
        </a:p>
      </dsp:txBody>
      <dsp:txXfrm>
        <a:off x="4261562" y="2951658"/>
        <a:ext cx="1502159" cy="484448"/>
      </dsp:txXfrm>
    </dsp:sp>
    <dsp:sp modelId="{07F786A4-50C1-4622-BE44-D9A805894718}">
      <dsp:nvSpPr>
        <dsp:cNvPr id="0" name=""/>
        <dsp:cNvSpPr/>
      </dsp:nvSpPr>
      <dsp:spPr>
        <a:xfrm rot="240000">
          <a:off x="4278867" y="2351073"/>
          <a:ext cx="1554575" cy="5368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Choice</a:t>
          </a:r>
        </a:p>
      </dsp:txBody>
      <dsp:txXfrm>
        <a:off x="4305075" y="2377281"/>
        <a:ext cx="1502159" cy="484448"/>
      </dsp:txXfrm>
    </dsp:sp>
    <dsp:sp modelId="{A4D00CAA-5B39-4818-9408-8CF60A8E95EC}">
      <dsp:nvSpPr>
        <dsp:cNvPr id="0" name=""/>
        <dsp:cNvSpPr/>
      </dsp:nvSpPr>
      <dsp:spPr>
        <a:xfrm rot="240000">
          <a:off x="4322381" y="1776696"/>
          <a:ext cx="1554575" cy="5368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Mobility</a:t>
          </a:r>
        </a:p>
      </dsp:txBody>
      <dsp:txXfrm>
        <a:off x="4348589" y="1802904"/>
        <a:ext cx="1502159" cy="484448"/>
      </dsp:txXfrm>
    </dsp:sp>
    <dsp:sp modelId="{CCA359C6-56C0-4789-B525-36110BD68BA2}">
      <dsp:nvSpPr>
        <dsp:cNvPr id="0" name=""/>
        <dsp:cNvSpPr/>
      </dsp:nvSpPr>
      <dsp:spPr>
        <a:xfrm rot="240000">
          <a:off x="4365894" y="1202320"/>
          <a:ext cx="1554575" cy="5368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Happiness</a:t>
          </a:r>
        </a:p>
      </dsp:txBody>
      <dsp:txXfrm>
        <a:off x="4392102" y="1228528"/>
        <a:ext cx="1502159" cy="484448"/>
      </dsp:txXfrm>
    </dsp:sp>
    <dsp:sp modelId="{13AA9053-DF70-4DD6-86D3-F586ACB5A2AC}">
      <dsp:nvSpPr>
        <dsp:cNvPr id="0" name=""/>
        <dsp:cNvSpPr/>
      </dsp:nvSpPr>
      <dsp:spPr>
        <a:xfrm rot="240000">
          <a:off x="1972658" y="2768801"/>
          <a:ext cx="1554575" cy="5368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Disease</a:t>
          </a:r>
        </a:p>
      </dsp:txBody>
      <dsp:txXfrm>
        <a:off x="1998866" y="2795009"/>
        <a:ext cx="1502159" cy="484448"/>
      </dsp:txXfrm>
    </dsp:sp>
    <dsp:sp modelId="{B432C1E6-EF0F-4712-B846-7EE3245EE67F}">
      <dsp:nvSpPr>
        <dsp:cNvPr id="0" name=""/>
        <dsp:cNvSpPr/>
      </dsp:nvSpPr>
      <dsp:spPr>
        <a:xfrm rot="240000">
          <a:off x="2016172" y="2194425"/>
          <a:ext cx="1554575" cy="5368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Pain</a:t>
          </a:r>
        </a:p>
      </dsp:txBody>
      <dsp:txXfrm>
        <a:off x="2042380" y="2220633"/>
        <a:ext cx="1502159" cy="484448"/>
      </dsp:txXfrm>
    </dsp:sp>
    <dsp:sp modelId="{7A78EC15-1403-4955-B2F6-8CDB67098106}">
      <dsp:nvSpPr>
        <dsp:cNvPr id="0" name=""/>
        <dsp:cNvSpPr/>
      </dsp:nvSpPr>
      <dsp:spPr>
        <a:xfrm rot="240000">
          <a:off x="2059685" y="1620048"/>
          <a:ext cx="1554575" cy="5368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Restriction</a:t>
          </a:r>
        </a:p>
      </dsp:txBody>
      <dsp:txXfrm>
        <a:off x="2085893" y="1646256"/>
        <a:ext cx="1502159" cy="48444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69C21-2444-4EEE-8D75-1216E5423AC3}">
      <dsp:nvSpPr>
        <dsp:cNvPr id="0" name=""/>
        <dsp:cNvSpPr/>
      </dsp:nvSpPr>
      <dsp:spPr>
        <a:xfrm>
          <a:off x="2858729" y="0"/>
          <a:ext cx="1958102" cy="10878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God created human beings</a:t>
          </a:r>
        </a:p>
      </dsp:txBody>
      <dsp:txXfrm>
        <a:off x="2890591" y="31862"/>
        <a:ext cx="1894378" cy="1024110"/>
      </dsp:txXfrm>
    </dsp:sp>
    <dsp:sp modelId="{4F2CEF06-0EA5-4981-AC89-62D7407D36D2}">
      <dsp:nvSpPr>
        <dsp:cNvPr id="0" name=""/>
        <dsp:cNvSpPr/>
      </dsp:nvSpPr>
      <dsp:spPr>
        <a:xfrm rot="5400000">
          <a:off x="3633812" y="1115030"/>
          <a:ext cx="407937" cy="4895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-5400000">
        <a:off x="3690924" y="1155824"/>
        <a:ext cx="293715" cy="285556"/>
      </dsp:txXfrm>
    </dsp:sp>
    <dsp:sp modelId="{99D85663-7A9B-4F67-8937-A8B8F0592E3C}">
      <dsp:nvSpPr>
        <dsp:cNvPr id="0" name=""/>
        <dsp:cNvSpPr/>
      </dsp:nvSpPr>
      <dsp:spPr>
        <a:xfrm>
          <a:off x="2858729" y="1631751"/>
          <a:ext cx="1958102" cy="1087834"/>
        </a:xfrm>
        <a:prstGeom prst="roundRect">
          <a:avLst>
            <a:gd name="adj" fmla="val 10000"/>
          </a:avLst>
        </a:prstGeom>
        <a:solidFill>
          <a:schemeClr val="accent3">
            <a:hueOff val="427282"/>
            <a:satOff val="-9033"/>
            <a:lumOff val="-7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Life is a gift from God</a:t>
          </a:r>
        </a:p>
      </dsp:txBody>
      <dsp:txXfrm>
        <a:off x="2890591" y="1663613"/>
        <a:ext cx="1894378" cy="1024110"/>
      </dsp:txXfrm>
    </dsp:sp>
    <dsp:sp modelId="{6DE75EBC-C100-43BF-84A8-92A59669C772}">
      <dsp:nvSpPr>
        <dsp:cNvPr id="0" name=""/>
        <dsp:cNvSpPr/>
      </dsp:nvSpPr>
      <dsp:spPr>
        <a:xfrm rot="5400000">
          <a:off x="3633812" y="2746782"/>
          <a:ext cx="407937" cy="4895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54564"/>
            <a:satOff val="-18066"/>
            <a:lumOff val="-1490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-5400000">
        <a:off x="3690924" y="2787576"/>
        <a:ext cx="293715" cy="285556"/>
      </dsp:txXfrm>
    </dsp:sp>
    <dsp:sp modelId="{0E8428AF-549B-413A-81F2-79A6619832F6}">
      <dsp:nvSpPr>
        <dsp:cNvPr id="0" name=""/>
        <dsp:cNvSpPr/>
      </dsp:nvSpPr>
      <dsp:spPr>
        <a:xfrm>
          <a:off x="2858729" y="3263503"/>
          <a:ext cx="1958102" cy="1087834"/>
        </a:xfrm>
        <a:prstGeom prst="roundRect">
          <a:avLst>
            <a:gd name="adj" fmla="val 10000"/>
          </a:avLst>
        </a:prstGeom>
        <a:solidFill>
          <a:schemeClr val="accent3">
            <a:hueOff val="854564"/>
            <a:satOff val="-18066"/>
            <a:lumOff val="-149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Life is special / </a:t>
          </a:r>
          <a:r>
            <a:rPr lang="en-US" sz="2000" b="1" kern="1200" dirty="0"/>
            <a:t>holy</a:t>
          </a:r>
          <a:r>
            <a:rPr lang="en-US" sz="2000" kern="1200" dirty="0"/>
            <a:t> and should be respected</a:t>
          </a:r>
        </a:p>
      </dsp:txBody>
      <dsp:txXfrm>
        <a:off x="2890591" y="3295365"/>
        <a:ext cx="1894378" cy="10241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F1626-E121-4BDD-B3E5-94988A7BBF1E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5A343-8AFE-46B1-97B4-14005B2E2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72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5A343-8AFE-46B1-97B4-14005B2E2D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0578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43150" y="290513"/>
            <a:ext cx="2251075" cy="1687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E17B-1C0C-4BB0-8C8A-DBF04B1BDC78}" type="slidenum">
              <a:rPr lang="en-CA" smtClean="0"/>
              <a:pPr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7409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43150" y="290513"/>
            <a:ext cx="2251075" cy="1687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2927" indent="-232927">
              <a:buAutoNum type="arabicPeriod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42F33-B006-4C6D-8D92-87302CF418EA}" type="slidenum">
              <a:rPr lang="en-CA" smtClean="0"/>
              <a:pPr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9634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416F2-5FC9-43B4-B6FA-1A983F5F9C69}" type="slidenum">
              <a:rPr lang="en-CA" smtClean="0"/>
              <a:pPr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6105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43150" y="290513"/>
            <a:ext cx="2251075" cy="1687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42F33-B006-4C6D-8D92-87302CF418EA}" type="slidenum">
              <a:rPr lang="en-CA" smtClean="0"/>
              <a:pPr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202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5A343-8AFE-46B1-97B4-14005B2E2D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73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5A343-8AFE-46B1-97B4-14005B2E2D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01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5A343-8AFE-46B1-97B4-14005B2E2D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32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5A343-8AFE-46B1-97B4-14005B2E2D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6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5A343-8AFE-46B1-97B4-14005B2E2DF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32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416F2-5FC9-43B4-B6FA-1A983F5F9C69}" type="slidenum">
              <a:rPr lang="en-CA" smtClean="0"/>
              <a:pPr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275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416F2-5FC9-43B4-B6FA-1A983F5F9C69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3085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lvl="0" indent="-228600">
              <a:buAutoNum type="arabicPeriod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416F2-5FC9-43B4-B6FA-1A983F5F9C69}" type="slidenum">
              <a:rPr lang="en-CA" smtClean="0"/>
              <a:pPr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3976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06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32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340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743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00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37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80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37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75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4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02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52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45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37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30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25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572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4D33839-45DC-4663-84EF-985F12964438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C9F0CC00-A141-49AC-9718-D744B4B3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380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44962833-2EBB-47A0-9823-D4F8E16EE1C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075663-A9FF-4ACE-9830-7BD4A57F9C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2984" y="687388"/>
            <a:ext cx="4718016" cy="5483225"/>
          </a:xfrm>
          <a:effectLst/>
        </p:spPr>
        <p:txBody>
          <a:bodyPr wrap="square" anchor="ctr">
            <a:normAutofit/>
          </a:bodyPr>
          <a:lstStyle/>
          <a:p>
            <a:pPr algn="l"/>
            <a:r>
              <a:rPr lang="en-US" sz="6300">
                <a:solidFill>
                  <a:schemeClr val="tx1">
                    <a:lumMod val="95000"/>
                  </a:schemeClr>
                </a:solidFill>
              </a:rPr>
              <a:t>Image of God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73051BC-BC66-41B4-9C5B-E302BB4C0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1295400"/>
            <a:ext cx="2171734" cy="4267200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Antidote for Abortion and euthanasia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21FCCE20-1E4F-44FF-87B4-379D391A2D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3041685" y="2032907"/>
            <a:ext cx="0" cy="2792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69942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="" xmlns:a16="http://schemas.microsoft.com/office/drawing/2014/main" id="{70068059-9097-4F05-BA38-CDD7DBF773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1C42E001-E651-48BC-B5C8-661F0AEFE3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087356"/>
            <a:ext cx="6858000" cy="2486130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algn="ctr" defTabSz="914400"/>
            <a:r>
              <a:rPr lang="en-US" sz="4700" spc="-300" dirty="0">
                <a:solidFill>
                  <a:schemeClr val="tx1">
                    <a:lumMod val="95000"/>
                  </a:schemeClr>
                </a:solidFill>
              </a:rPr>
              <a:t>Image of God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9F706E23-EEBC-4730-BBED-67A260974A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233545"/>
            <a:ext cx="6858000" cy="617822"/>
          </a:xfrm>
        </p:spPr>
        <p:txBody>
          <a:bodyPr/>
          <a:lstStyle/>
          <a:p>
            <a:pPr algn="ctr"/>
            <a:r>
              <a:rPr lang="en-US" sz="3200" dirty="0"/>
              <a:t>What really is 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10202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="" xmlns:a16="http://schemas.microsoft.com/office/drawing/2014/main" id="{BD4E11C7-7BD5-4045-AC27-3F529BEC73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D5237C4E-3915-4214-A4B6-4FD1492C7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15786"/>
            <a:ext cx="2605388" cy="4626428"/>
          </a:xfrm>
          <a:effectLst/>
        </p:spPr>
        <p:txBody>
          <a:bodyPr anchor="ctr">
            <a:normAutofit/>
          </a:bodyPr>
          <a:lstStyle/>
          <a:p>
            <a:pPr algn="r"/>
            <a:r>
              <a:rPr lang="en-US" sz="3500" dirty="0">
                <a:solidFill>
                  <a:schemeClr val="tx1">
                    <a:lumMod val="95000"/>
                  </a:schemeClr>
                </a:solidFill>
              </a:rPr>
              <a:t>A very old definition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21FCCE20-1E4F-44FF-87B4-379D391A2D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3490722" y="2032907"/>
            <a:ext cx="0" cy="2792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D2215EFB-4169-4D55-B1D9-554129837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7407" y="569843"/>
            <a:ext cx="4285342" cy="5764696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“In the beginning God made the human race with the power of </a:t>
            </a:r>
            <a:r>
              <a:rPr lang="en-US" b="1" i="1" dirty="0">
                <a:solidFill>
                  <a:schemeClr val="tx1">
                    <a:lumMod val="95000"/>
                  </a:schemeClr>
                </a:solidFill>
              </a:rPr>
              <a:t>thought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 and of </a:t>
            </a:r>
            <a:r>
              <a:rPr lang="en-US" b="1" i="1" dirty="0">
                <a:solidFill>
                  <a:schemeClr val="tx1">
                    <a:lumMod val="95000"/>
                  </a:schemeClr>
                </a:solidFill>
              </a:rPr>
              <a:t>choosing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 the truth and doing right” (Justin Martyr, 2</a:t>
            </a:r>
            <a:r>
              <a:rPr lang="en-US" baseline="30000" dirty="0">
                <a:solidFill>
                  <a:schemeClr val="tx1">
                    <a:lumMod val="95000"/>
                  </a:schemeClr>
                </a:solidFill>
              </a:rPr>
              <a:t>nd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 century AD)</a:t>
            </a:r>
          </a:p>
          <a:p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Image of God = intellect &amp; volition?</a:t>
            </a:r>
          </a:p>
        </p:txBody>
      </p:sp>
    </p:spTree>
    <p:extLst>
      <p:ext uri="{BB962C8B-B14F-4D97-AF65-F5344CB8AC3E}">
        <p14:creationId xmlns:p14="http://schemas.microsoft.com/office/powerpoint/2010/main" val="327964268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D4E11C7-7BD5-4045-AC27-3F529BEC73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1115786"/>
            <a:ext cx="2605388" cy="4626428"/>
          </a:xfrm>
          <a:effectLst/>
        </p:spPr>
        <p:txBody>
          <a:bodyPr anchor="ctr">
            <a:normAutofit/>
          </a:bodyPr>
          <a:lstStyle/>
          <a:p>
            <a:pPr algn="r"/>
            <a:r>
              <a:rPr lang="en-CA" sz="3500" dirty="0">
                <a:solidFill>
                  <a:schemeClr val="tx1">
                    <a:lumMod val="95000"/>
                  </a:schemeClr>
                </a:solidFill>
              </a:rPr>
              <a:t>A new definition</a:t>
            </a:r>
            <a:br>
              <a:rPr lang="en-CA" sz="35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n-CA" sz="3500" i="1" dirty="0">
                <a:solidFill>
                  <a:schemeClr val="tx1">
                    <a:lumMod val="95000"/>
                  </a:schemeClr>
                </a:solidFill>
              </a:rPr>
              <a:t>introduced</a:t>
            </a:r>
            <a:r>
              <a:rPr lang="en-CA" sz="3500" dirty="0">
                <a:solidFill>
                  <a:schemeClr val="tx1">
                    <a:lumMod val="95000"/>
                  </a:schemeClr>
                </a:solidFill>
              </a:rPr>
              <a:t> in a Christian curriculum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21FCCE20-1E4F-44FF-87B4-379D391A2D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3490722" y="2032907"/>
            <a:ext cx="0" cy="2792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C8CF6A45-272C-4F41-9C91-B1F86FA68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7407" y="1115786"/>
            <a:ext cx="4285342" cy="4626428"/>
          </a:xfrm>
        </p:spPr>
        <p:txBody>
          <a:bodyPr anchor="ctr">
            <a:normAutofit/>
          </a:bodyPr>
          <a:lstStyle/>
          <a:p>
            <a:r>
              <a:rPr lang="en-CA" sz="2800" dirty="0"/>
              <a:t>“We also believe that ALL people in the world, regardless of race, gender, religion, economic status, or location, are made in God’s image…” [viii]</a:t>
            </a:r>
          </a:p>
          <a:p>
            <a:r>
              <a:rPr lang="en-CA" sz="2800" dirty="0"/>
              <a:t>“define what it means to be made in God’s image (we </a:t>
            </a:r>
            <a:r>
              <a:rPr lang="en-CA" sz="2800" b="1" i="1" dirty="0"/>
              <a:t>create, care, love and forgive</a:t>
            </a:r>
            <a:r>
              <a:rPr lang="en-CA" sz="2800" dirty="0"/>
              <a:t>)” [57]</a:t>
            </a:r>
          </a:p>
          <a:p>
            <a:pPr marL="0" indent="0">
              <a:buNone/>
            </a:pPr>
            <a:endParaRPr lang="en-CA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D4E11C7-7BD5-4045-AC27-3F529BEC73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1115786"/>
            <a:ext cx="2605388" cy="4626428"/>
          </a:xfrm>
          <a:effectLst/>
        </p:spPr>
        <p:txBody>
          <a:bodyPr anchor="ctr">
            <a:normAutofit/>
          </a:bodyPr>
          <a:lstStyle/>
          <a:p>
            <a:pPr algn="r"/>
            <a:r>
              <a:rPr lang="en-CA" sz="3500" dirty="0">
                <a:solidFill>
                  <a:schemeClr val="tx1">
                    <a:lumMod val="95000"/>
                  </a:schemeClr>
                </a:solidFill>
              </a:rPr>
              <a:t>A new definition</a:t>
            </a:r>
            <a:br>
              <a:rPr lang="en-CA" sz="35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n-CA" sz="3500" i="1" dirty="0">
                <a:solidFill>
                  <a:schemeClr val="tx1">
                    <a:lumMod val="95000"/>
                  </a:schemeClr>
                </a:solidFill>
              </a:rPr>
              <a:t>applied</a:t>
            </a:r>
            <a:r>
              <a:rPr lang="en-CA" sz="3500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CA" sz="35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n-CA" sz="3500" dirty="0">
                <a:solidFill>
                  <a:schemeClr val="tx1">
                    <a:lumMod val="95000"/>
                  </a:schemeClr>
                </a:solidFill>
              </a:rPr>
              <a:t>in Christian curriculum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21FCCE20-1E4F-44FF-87B4-379D391A2D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3490722" y="2032907"/>
            <a:ext cx="0" cy="2792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C8CF6A45-272C-4F41-9C91-B1F86FA68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7407" y="1115786"/>
            <a:ext cx="4285342" cy="462642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CA" i="1" dirty="0"/>
              <a:t>Activity</a:t>
            </a:r>
            <a:r>
              <a:rPr lang="en-CA" dirty="0"/>
              <a:t> </a:t>
            </a:r>
            <a:r>
              <a:rPr lang="en-CA" i="1" dirty="0"/>
              <a:t>B</a:t>
            </a:r>
            <a:endParaRPr lang="en-CA" dirty="0"/>
          </a:p>
          <a:p>
            <a:r>
              <a:rPr lang="en-CA" dirty="0"/>
              <a:t>Students draw outline of body on big piece of paper</a:t>
            </a:r>
          </a:p>
          <a:p>
            <a:r>
              <a:rPr lang="en-CA" dirty="0"/>
              <a:t>Teacher has word cards: CARE, CREATE, LOVE and FORGIVE</a:t>
            </a:r>
          </a:p>
          <a:p>
            <a:r>
              <a:rPr lang="en-CA" dirty="0"/>
              <a:t>Students think of actions they can take with various body parts which correspond to word cards, and so detail how we can reflect God’s image</a:t>
            </a:r>
          </a:p>
          <a:p>
            <a:pPr marL="0" indent="0">
              <a:buNone/>
            </a:pPr>
            <a:endParaRPr lang="en-US" sz="17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673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D4E11C7-7BD5-4045-AC27-3F529BEC73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1115786"/>
            <a:ext cx="2605388" cy="4626428"/>
          </a:xfrm>
          <a:effectLst/>
        </p:spPr>
        <p:txBody>
          <a:bodyPr anchor="ctr">
            <a:normAutofit/>
          </a:bodyPr>
          <a:lstStyle/>
          <a:p>
            <a:pPr algn="r"/>
            <a:r>
              <a:rPr lang="en-CA" sz="3500" dirty="0">
                <a:solidFill>
                  <a:schemeClr val="tx1">
                    <a:lumMod val="95000"/>
                  </a:schemeClr>
                </a:solidFill>
              </a:rPr>
              <a:t>A new definition</a:t>
            </a:r>
            <a:br>
              <a:rPr lang="en-CA" sz="35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n-CA" sz="3500" i="1" dirty="0">
                <a:solidFill>
                  <a:schemeClr val="tx1">
                    <a:lumMod val="95000"/>
                  </a:schemeClr>
                </a:solidFill>
              </a:rPr>
              <a:t>extended</a:t>
            </a:r>
            <a:r>
              <a:rPr lang="en-CA" sz="3500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CA" sz="35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en-CA" sz="3500" dirty="0">
                <a:solidFill>
                  <a:schemeClr val="tx1">
                    <a:lumMod val="95000"/>
                  </a:schemeClr>
                </a:solidFill>
              </a:rPr>
              <a:t>in Christian curriculum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21FCCE20-1E4F-44FF-87B4-379D391A2D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3490722" y="2032907"/>
            <a:ext cx="0" cy="2792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C8CF6A45-272C-4F41-9C91-B1F86FA68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7407" y="1115786"/>
            <a:ext cx="4285342" cy="462642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CA" sz="2800" i="1" dirty="0"/>
              <a:t>Applied to First Nations </a:t>
            </a:r>
          </a:p>
          <a:p>
            <a:pPr lvl="1"/>
            <a:r>
              <a:rPr lang="en-CA" sz="2400" dirty="0"/>
              <a:t>“students will… investigate and delight in how First Nations peoples honoured their Creator… as well as identify how they can better honour him through their interactions with creation” [viii]</a:t>
            </a:r>
          </a:p>
        </p:txBody>
      </p:sp>
    </p:spTree>
    <p:extLst>
      <p:ext uri="{BB962C8B-B14F-4D97-AF65-F5344CB8AC3E}">
        <p14:creationId xmlns:p14="http://schemas.microsoft.com/office/powerpoint/2010/main" val="303309575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907171-2B71-4135-9B56-7EBD79872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of God: the capacity to…?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770DE2F9-D260-46BC-B9E8-443152B9A6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436777"/>
              </p:ext>
            </p:extLst>
          </p:nvPr>
        </p:nvGraphicFramePr>
        <p:xfrm>
          <a:off x="426968" y="1431235"/>
          <a:ext cx="8290063" cy="5061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033737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21A94B-7B2A-4933-B262-9AF5FC606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with common </a:t>
            </a:r>
            <a:r>
              <a:rPr lang="en-US" dirty="0" err="1"/>
              <a:t>def’n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D0B7748-C35D-40D4-ABC4-87259B188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Someone is not very creative.  Do they have less of God’s image?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Someone is caring some of the time, but not all the time.  Does he gain and lose the image of God?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 non-communicative people lack the image of God?  Can they be put to death?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If people are not yet, or no longer, able to think or think well (e.g., very early life in the womb, last days of life, mentally-challenged), do they lack image?  Is it permissible to put them to death?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23432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BD4E11C7-7BD5-4045-AC27-3F529BEC73B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36CB07F-C935-48D4-8C09-6B0950DD8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15786"/>
            <a:ext cx="2605388" cy="4626428"/>
          </a:xfrm>
          <a:effectLst/>
        </p:spPr>
        <p:txBody>
          <a:bodyPr anchor="ctr">
            <a:normAutofit/>
          </a:bodyPr>
          <a:lstStyle/>
          <a:p>
            <a:pPr algn="r"/>
            <a:r>
              <a:rPr lang="en-US" sz="3500" dirty="0">
                <a:solidFill>
                  <a:schemeClr val="tx1">
                    <a:lumMod val="95000"/>
                  </a:schemeClr>
                </a:solidFill>
              </a:rPr>
              <a:t>Biblical definition: created to be children of God… like Father, like children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21FCCE20-1E4F-44FF-87B4-379D391A2D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3490722" y="2032907"/>
            <a:ext cx="0" cy="2792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7FDB080-46BB-4890-9F3D-789175ACE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7407" y="503583"/>
            <a:ext cx="4285342" cy="5698434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Gen 1:26-27 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“</a:t>
            </a:r>
            <a:r>
              <a:rPr lang="en-CA" dirty="0">
                <a:solidFill>
                  <a:schemeClr val="tx1">
                    <a:lumMod val="95000"/>
                  </a:schemeClr>
                </a:solidFill>
              </a:rPr>
              <a:t>Let us make man in our </a:t>
            </a:r>
            <a:r>
              <a:rPr lang="en-CA" b="1" i="1" u="sng" dirty="0">
                <a:solidFill>
                  <a:schemeClr val="tx1">
                    <a:lumMod val="95000"/>
                  </a:schemeClr>
                </a:solidFill>
              </a:rPr>
              <a:t>image</a:t>
            </a:r>
            <a:r>
              <a:rPr lang="en-CA" dirty="0">
                <a:solidFill>
                  <a:schemeClr val="tx1">
                    <a:lumMod val="95000"/>
                  </a:schemeClr>
                </a:solidFill>
              </a:rPr>
              <a:t>, after our </a:t>
            </a:r>
            <a:r>
              <a:rPr lang="en-CA" b="1" i="1" u="sng" dirty="0">
                <a:solidFill>
                  <a:schemeClr val="tx1">
                    <a:lumMod val="95000"/>
                  </a:schemeClr>
                </a:solidFill>
              </a:rPr>
              <a:t>likeness</a:t>
            </a:r>
            <a:r>
              <a:rPr lang="en-CA" dirty="0">
                <a:solidFill>
                  <a:schemeClr val="tx1">
                    <a:lumMod val="95000"/>
                  </a:schemeClr>
                </a:solidFill>
              </a:rPr>
              <a:t>…. So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God created man in his own </a:t>
            </a:r>
            <a:r>
              <a:rPr lang="en-US" b="1" i="1" u="sng" dirty="0">
                <a:solidFill>
                  <a:schemeClr val="tx1">
                    <a:lumMod val="95000"/>
                  </a:schemeClr>
                </a:solidFill>
              </a:rPr>
              <a:t>image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, in the image of God he created him; male and female he created them.”</a:t>
            </a:r>
          </a:p>
          <a:p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Gen 5:1-3 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“Adam fathered </a:t>
            </a:r>
            <a:r>
              <a:rPr lang="en-US" b="1" i="1" u="sng" dirty="0">
                <a:solidFill>
                  <a:schemeClr val="tx1">
                    <a:lumMod val="95000"/>
                  </a:schemeClr>
                </a:solidFill>
              </a:rPr>
              <a:t>a son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in </a:t>
            </a:r>
            <a:r>
              <a:rPr lang="en-US" b="1" i="1" u="sng" dirty="0">
                <a:solidFill>
                  <a:schemeClr val="tx1">
                    <a:lumMod val="95000"/>
                  </a:schemeClr>
                </a:solidFill>
              </a:rPr>
              <a:t>his own likeness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, after </a:t>
            </a:r>
            <a:r>
              <a:rPr lang="en-US" b="1" i="1" u="sng" dirty="0">
                <a:solidFill>
                  <a:schemeClr val="tx1">
                    <a:lumMod val="95000"/>
                  </a:schemeClr>
                </a:solidFill>
              </a:rPr>
              <a:t>his image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, and name him Seth”</a:t>
            </a:r>
          </a:p>
          <a:p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Luke 3:38 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“Seth, </a:t>
            </a:r>
            <a:r>
              <a:rPr lang="en-US" b="1" i="1" u="sng" dirty="0">
                <a:solidFill>
                  <a:schemeClr val="tx1">
                    <a:lumMod val="95000"/>
                  </a:schemeClr>
                </a:solidFill>
              </a:rPr>
              <a:t>son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of Adam, </a:t>
            </a:r>
            <a:r>
              <a:rPr lang="en-US" b="1" i="1" u="sng" dirty="0">
                <a:solidFill>
                  <a:schemeClr val="tx1">
                    <a:lumMod val="95000"/>
                  </a:schemeClr>
                </a:solidFill>
              </a:rPr>
              <a:t>son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of God”</a:t>
            </a:r>
          </a:p>
        </p:txBody>
      </p:sp>
    </p:spTree>
    <p:extLst>
      <p:ext uri="{BB962C8B-B14F-4D97-AF65-F5344CB8AC3E}">
        <p14:creationId xmlns:p14="http://schemas.microsoft.com/office/powerpoint/2010/main" val="76135254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/>
          </a:bodyPr>
          <a:lstStyle/>
          <a:p>
            <a:r>
              <a:rPr lang="en-CA" dirty="0">
                <a:solidFill>
                  <a:schemeClr val="tx1"/>
                </a:solidFill>
              </a:rPr>
              <a:t>Doctrine of Man: Four States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13107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Arrow: Curved Up 2">
            <a:extLst>
              <a:ext uri="{FF2B5EF4-FFF2-40B4-BE49-F238E27FC236}">
                <a16:creationId xmlns="" xmlns:a16="http://schemas.microsoft.com/office/drawing/2014/main" id="{3CB015DD-CF1F-48E4-8799-6959E54B278B}"/>
              </a:ext>
            </a:extLst>
          </p:cNvPr>
          <p:cNvSpPr/>
          <p:nvPr/>
        </p:nvSpPr>
        <p:spPr>
          <a:xfrm flipH="1">
            <a:off x="1166191" y="4691270"/>
            <a:ext cx="4797287" cy="13255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peech Bubble: Rectangle 5">
            <a:extLst>
              <a:ext uri="{FF2B5EF4-FFF2-40B4-BE49-F238E27FC236}">
                <a16:creationId xmlns="" xmlns:a16="http://schemas.microsoft.com/office/drawing/2014/main" id="{148A4AD3-54B7-471C-A5FC-7D7273DA1295}"/>
              </a:ext>
            </a:extLst>
          </p:cNvPr>
          <p:cNvSpPr/>
          <p:nvPr/>
        </p:nvSpPr>
        <p:spPr>
          <a:xfrm>
            <a:off x="4572000" y="1323979"/>
            <a:ext cx="2411896" cy="868017"/>
          </a:xfrm>
          <a:prstGeom prst="wedgeRectCallout">
            <a:avLst>
              <a:gd name="adj1" fmla="val -88253"/>
              <a:gd name="adj2" fmla="val 11903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And not only this state!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="" xmlns:a16="http://schemas.microsoft.com/office/drawing/2014/main" id="{F322372A-8235-47AB-9E89-DA6C93D1FB30}"/>
              </a:ext>
            </a:extLst>
          </p:cNvPr>
          <p:cNvSpPr/>
          <p:nvPr/>
        </p:nvSpPr>
        <p:spPr>
          <a:xfrm>
            <a:off x="1848678" y="1298713"/>
            <a:ext cx="1974574" cy="868017"/>
          </a:xfrm>
          <a:prstGeom prst="wedgeRectCallout">
            <a:avLst>
              <a:gd name="adj1" fmla="val -88253"/>
              <a:gd name="adj2" fmla="val 11903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Not only this state!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CC3D7D5-A886-47BF-BC0D-DB966C7FD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Confessional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E91909A-A8AA-48BC-A94B-C6D64CAAA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“God created man good and in his image, that is, in true righteousness and holiness” (LD 4)</a:t>
            </a:r>
          </a:p>
          <a:p>
            <a:r>
              <a:rPr lang="en-US" dirty="0"/>
              <a:t>“Because </a:t>
            </a:r>
            <a:r>
              <a:rPr lang="en-US" i="1" dirty="0"/>
              <a:t>Christ</a:t>
            </a:r>
            <a:r>
              <a:rPr lang="en-US" dirty="0"/>
              <a:t>, having redeemed us by his blood, also renews us by his Holy Spirit to be </a:t>
            </a:r>
            <a:r>
              <a:rPr lang="en-US" i="1" dirty="0"/>
              <a:t>his </a:t>
            </a:r>
            <a:r>
              <a:rPr lang="en-US" dirty="0"/>
              <a:t>image…” (LD 32)</a:t>
            </a:r>
          </a:p>
          <a:p>
            <a:r>
              <a:rPr lang="en-US" dirty="0"/>
              <a:t>Biblical basis:</a:t>
            </a:r>
          </a:p>
          <a:p>
            <a:pPr lvl="1"/>
            <a:r>
              <a:rPr lang="en-US" dirty="0"/>
              <a:t>Eph 4:22-24 – renewal of image</a:t>
            </a:r>
          </a:p>
          <a:p>
            <a:pPr lvl="1"/>
            <a:r>
              <a:rPr lang="en-US" dirty="0"/>
              <a:t>Col 3:9-10 – renewal of image</a:t>
            </a:r>
          </a:p>
          <a:p>
            <a:pPr lvl="1"/>
            <a:r>
              <a:rPr lang="en-US" dirty="0"/>
              <a:t>Col 1:15 – Christ as image of God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26141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70068059-9097-4F05-BA38-CDD7DBF773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2A1DD5B7-1DF8-46DE-9740-F484B5430E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087356"/>
            <a:ext cx="6858000" cy="2486130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algn="ctr" defTabSz="914400"/>
            <a:r>
              <a:rPr lang="en-US" sz="4700" spc="-300">
                <a:solidFill>
                  <a:schemeClr val="tx1">
                    <a:lumMod val="95000"/>
                  </a:schemeClr>
                </a:solidFill>
              </a:rPr>
              <a:t>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B4CAF26-271D-4F14-A69E-DF20DF83EA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1529" y="4133234"/>
            <a:ext cx="6840715" cy="744373"/>
          </a:xfrm>
        </p:spPr>
        <p:txBody>
          <a:bodyPr vert="horz" lIns="91440" tIns="91440" rIns="91440" bIns="91440" rtlCol="0">
            <a:normAutofit/>
          </a:bodyPr>
          <a:lstStyle/>
          <a:p>
            <a:pPr algn="ctr" defTabSz="914400"/>
            <a:r>
              <a:rPr lang="en-US" sz="3200" cap="all" dirty="0">
                <a:solidFill>
                  <a:schemeClr val="accent1"/>
                </a:solidFill>
              </a:rPr>
              <a:t>Some Laws and Statistics</a:t>
            </a:r>
          </a:p>
        </p:txBody>
      </p:sp>
    </p:spTree>
    <p:extLst>
      <p:ext uri="{BB962C8B-B14F-4D97-AF65-F5344CB8AC3E}">
        <p14:creationId xmlns:p14="http://schemas.microsoft.com/office/powerpoint/2010/main" val="83120161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786301" cy="111059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>
            <a:normAutofit fontScale="90000"/>
          </a:bodyPr>
          <a:lstStyle/>
          <a:p>
            <a:r>
              <a:rPr lang="en-CA" dirty="0">
                <a:solidFill>
                  <a:schemeClr val="tx1"/>
                </a:solidFill>
              </a:rPr>
              <a:t>Calvin’s </a:t>
            </a:r>
            <a:r>
              <a:rPr lang="en-CA" i="1" dirty="0">
                <a:solidFill>
                  <a:schemeClr val="tx1"/>
                </a:solidFill>
              </a:rPr>
              <a:t>relational </a:t>
            </a:r>
            <a:r>
              <a:rPr lang="en-CA" dirty="0">
                <a:solidFill>
                  <a:schemeClr val="tx1"/>
                </a:solidFill>
              </a:rPr>
              <a:t>definition: </a:t>
            </a:r>
            <a:r>
              <a:rPr lang="en-CA" i="1" dirty="0">
                <a:solidFill>
                  <a:schemeClr val="tx1"/>
                </a:solidFill>
              </a:rPr>
              <a:t>Sermons on Genesis </a:t>
            </a:r>
            <a:r>
              <a:rPr lang="en-CA" dirty="0">
                <a:solidFill>
                  <a:schemeClr val="tx1"/>
                </a:solidFill>
              </a:rPr>
              <a:t>(1559)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09800"/>
          <a:ext cx="5867400" cy="3916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Left Brace 4"/>
          <p:cNvSpPr/>
          <p:nvPr/>
        </p:nvSpPr>
        <p:spPr>
          <a:xfrm>
            <a:off x="200891" y="3030002"/>
            <a:ext cx="304800" cy="685800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Left Brace 5"/>
          <p:cNvSpPr/>
          <p:nvPr/>
        </p:nvSpPr>
        <p:spPr>
          <a:xfrm flipH="1">
            <a:off x="6324600" y="3030002"/>
            <a:ext cx="304800" cy="685800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Left Brace 6"/>
          <p:cNvSpPr/>
          <p:nvPr/>
        </p:nvSpPr>
        <p:spPr>
          <a:xfrm>
            <a:off x="228600" y="5328166"/>
            <a:ext cx="304800" cy="685800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Left Brace 7"/>
          <p:cNvSpPr/>
          <p:nvPr/>
        </p:nvSpPr>
        <p:spPr>
          <a:xfrm flipH="1">
            <a:off x="6324600" y="5328166"/>
            <a:ext cx="304800" cy="685800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685800" y="2362200"/>
            <a:ext cx="116140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CA" dirty="0"/>
              <a:t>INTEGRITY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5105400"/>
            <a:ext cx="1161408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CA" dirty="0"/>
              <a:t>INTEGRITY</a:t>
            </a:r>
          </a:p>
        </p:txBody>
      </p:sp>
      <p:graphicFrame>
        <p:nvGraphicFramePr>
          <p:cNvPr id="11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121038"/>
              </p:ext>
            </p:extLst>
          </p:nvPr>
        </p:nvGraphicFramePr>
        <p:xfrm>
          <a:off x="6858000" y="2362200"/>
          <a:ext cx="1981200" cy="3519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400800" y="3733800"/>
            <a:ext cx="76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b="1" dirty="0">
                <a:solidFill>
                  <a:srgbClr val="FFC000"/>
                </a:solidFill>
              </a:rPr>
              <a:t>+</a:t>
            </a:r>
            <a:endParaRPr lang="en-CA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8621" y="1580653"/>
            <a:ext cx="2952114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sz="2400" b="1" dirty="0"/>
              <a:t>Like Father, like son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48EAD4B-1714-4507-B2D8-1F34FAEB1F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144000" cy="4571998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="" xmlns:a16="http://schemas.microsoft.com/office/drawing/2014/main" id="{B3408590-87D0-4AA3-AFFD-3207C71C52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4571997"/>
            <a:ext cx="9144000" cy="2285999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DBEDEE-4768-4668-B2F7-890D384CE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897924"/>
            <a:ext cx="7886700" cy="1279035"/>
          </a:xfrm>
        </p:spPr>
        <p:txBody>
          <a:bodyPr anchor="t">
            <a:normAutofit/>
          </a:bodyPr>
          <a:lstStyle/>
          <a:p>
            <a:r>
              <a:rPr lang="en-US" sz="4200" dirty="0">
                <a:solidFill>
                  <a:schemeClr val="tx1"/>
                </a:solidFill>
              </a:rPr>
              <a:t>But how does image of God as created </a:t>
            </a:r>
            <a:r>
              <a:rPr lang="en-US" sz="4200" i="1" dirty="0">
                <a:solidFill>
                  <a:schemeClr val="tx1"/>
                </a:solidFill>
              </a:rPr>
              <a:t>apply</a:t>
            </a:r>
            <a:r>
              <a:rPr lang="en-US" sz="4200" dirty="0">
                <a:solidFill>
                  <a:schemeClr val="tx1"/>
                </a:solidFill>
              </a:rPr>
              <a:t>…?</a:t>
            </a:r>
            <a:endParaRPr lang="en-US" sz="4200" i="1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B6764205-2501-4526-A812-B7B6EFB459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2305992"/>
              </p:ext>
            </p:extLst>
          </p:nvPr>
        </p:nvGraphicFramePr>
        <p:xfrm>
          <a:off x="720090" y="640076"/>
          <a:ext cx="7703820" cy="3593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81510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EFD2B7-DC16-440E-900A-FF1473B01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30EFD2B7-DC16-440E-900A-FF1473B01A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05AF21E-41D2-47B4-874D-EB04EB2268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005AF21E-41D2-47B4-874D-EB04EB2268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636F431-4CE3-4ADE-9086-F6D7F366CD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636F431-4CE3-4ADE-9086-F6D7F366CD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2B99D21-CE04-4F0F-90E8-7C29ABBCE1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82B99D21-CE04-4F0F-90E8-7C29ABBCE1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9EFAA11-4B17-4911-A779-AEC329BFA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89EFAA11-4B17-4911-A779-AEC329BFAF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AD00715-3444-487E-A294-8DF9E5416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5AD00715-3444-487E-A294-8DF9E5416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70068059-9097-4F05-BA38-CDD7DBF773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16EB014-F29D-4343-A941-6315BE44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087356"/>
            <a:ext cx="6858000" cy="2486130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algn="ctr" defTabSz="914400"/>
            <a:r>
              <a:rPr lang="en-US" sz="4700" spc="-300" dirty="0">
                <a:solidFill>
                  <a:schemeClr val="tx1">
                    <a:lumMod val="95000"/>
                  </a:schemeClr>
                </a:solidFill>
              </a:rPr>
              <a:t>Unbelievers and Remnant of Image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99BC9F01-7C1D-4E11-9DE6-B854D391EE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484786"/>
            <a:ext cx="6858000" cy="61782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An important—and challenging—question </a:t>
            </a:r>
          </a:p>
        </p:txBody>
      </p:sp>
    </p:spTree>
    <p:extLst>
      <p:ext uri="{BB962C8B-B14F-4D97-AF65-F5344CB8AC3E}">
        <p14:creationId xmlns:p14="http://schemas.microsoft.com/office/powerpoint/2010/main" val="103580988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5B337768-9515-4ECD-AA74-F3FFB6965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Bible and Confessions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A6592141-4C84-4331-87A2-7F6888712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Scripture</a:t>
            </a:r>
          </a:p>
          <a:p>
            <a:pPr lvl="1"/>
            <a:r>
              <a:rPr lang="en-US" dirty="0"/>
              <a:t>Gen 9:6 – general prohibition of murder on basis of image of God</a:t>
            </a:r>
          </a:p>
          <a:p>
            <a:pPr lvl="1"/>
            <a:r>
              <a:rPr lang="en-US" dirty="0"/>
              <a:t>James 3:9 – prohibition of speaking ill of people made in God’s image</a:t>
            </a:r>
          </a:p>
          <a:p>
            <a:r>
              <a:rPr lang="en-US" dirty="0"/>
              <a:t>Confessions</a:t>
            </a:r>
          </a:p>
          <a:p>
            <a:pPr lvl="1"/>
            <a:r>
              <a:rPr lang="en-US" dirty="0"/>
              <a:t>BC 14 – “Since man became wicked and perverse, corrupt in all his ways, he has lost all his excellent gifts which he had once received from God.  He has nothing left </a:t>
            </a:r>
            <a:r>
              <a:rPr lang="en-US" i="1" dirty="0"/>
              <a:t>but </a:t>
            </a:r>
            <a:r>
              <a:rPr lang="en-US" i="1" u="sng" dirty="0"/>
              <a:t>some small traces</a:t>
            </a:r>
            <a:r>
              <a:rPr lang="en-US" i="1" dirty="0"/>
              <a:t>, which are sufficient to make man i</a:t>
            </a:r>
            <a:r>
              <a:rPr lang="en-US" i="1" u="sng" dirty="0"/>
              <a:t>nexcusable</a:t>
            </a:r>
            <a:r>
              <a:rPr lang="en-US" dirty="0"/>
              <a:t>.”</a:t>
            </a:r>
          </a:p>
          <a:p>
            <a:pPr lvl="1"/>
            <a:r>
              <a:rPr lang="en-US" dirty="0"/>
              <a:t>CoD 3/4.4 – light of nature: some notions about God, regard for virtue and outward order,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3449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Some help from Calvin: </a:t>
            </a:r>
            <a:r>
              <a:rPr lang="en-CA" i="1" dirty="0"/>
              <a:t>Commentary on Psalm 8 (1557)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9" name="Picture 6" descr="C:\Documents and Settings\user\Local Settings\Temporary Internet Files\Content.IE5\QFWO8LTN\MPj014459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7092" y="1841036"/>
            <a:ext cx="4581665" cy="312523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38200" y="3058780"/>
            <a:ext cx="2898912" cy="34163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bg1"/>
                </a:solidFill>
              </a:rPr>
              <a:t>Remants of Imago: don’t deny!</a:t>
            </a:r>
          </a:p>
          <a:p>
            <a:pPr marL="342900" indent="-342900">
              <a:buAutoNum type="arabicPeriod"/>
            </a:pPr>
            <a:r>
              <a:rPr lang="en-CA" b="1" dirty="0">
                <a:solidFill>
                  <a:schemeClr val="bg1"/>
                </a:solidFill>
              </a:rPr>
              <a:t>Reason to distinguish good and evil (earthly realm?)</a:t>
            </a:r>
          </a:p>
          <a:p>
            <a:pPr marL="342900" indent="-342900">
              <a:buAutoNum type="arabicPeriod"/>
            </a:pPr>
            <a:r>
              <a:rPr lang="en-CA" b="1" dirty="0">
                <a:solidFill>
                  <a:schemeClr val="bg1"/>
                </a:solidFill>
              </a:rPr>
              <a:t>Principle of religion</a:t>
            </a:r>
          </a:p>
          <a:p>
            <a:pPr marL="342900" indent="-342900">
              <a:buAutoNum type="arabicPeriod"/>
            </a:pPr>
            <a:r>
              <a:rPr lang="en-CA" b="1" dirty="0">
                <a:solidFill>
                  <a:schemeClr val="bg1"/>
                </a:solidFill>
              </a:rPr>
              <a:t>Social bonds (e.g. sanctity of marriage)</a:t>
            </a:r>
          </a:p>
          <a:p>
            <a:pPr marL="342900" indent="-342900">
              <a:buAutoNum type="arabicPeriod"/>
            </a:pPr>
            <a:r>
              <a:rPr lang="en-CA" b="1" dirty="0">
                <a:solidFill>
                  <a:schemeClr val="bg1"/>
                </a:solidFill>
              </a:rPr>
              <a:t>Regard for what is appropriate</a:t>
            </a:r>
          </a:p>
          <a:p>
            <a:pPr marL="342900" indent="-342900">
              <a:buAutoNum type="arabicPeriod"/>
            </a:pPr>
            <a:r>
              <a:rPr lang="en-CA" b="1" dirty="0">
                <a:solidFill>
                  <a:schemeClr val="bg1"/>
                </a:solidFill>
              </a:rPr>
              <a:t>Conscience</a:t>
            </a:r>
          </a:p>
          <a:p>
            <a:pPr marL="342900" indent="-342900">
              <a:buAutoNum type="arabicPeriod"/>
            </a:pPr>
            <a:r>
              <a:rPr lang="en-CA" b="1" dirty="0">
                <a:solidFill>
                  <a:schemeClr val="bg1"/>
                </a:solidFill>
              </a:rPr>
              <a:t>Social laws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8200" y="1841036"/>
            <a:ext cx="340658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b="1" dirty="0"/>
              <a:t>Ruins of Imago: don’t underestimate!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DDC472B-3099-49EF-A063-B2161F1A1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Remnant of Image and Children of God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D3A7824-7D00-4CC0-83A3-E6D2D05DA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Acts 17:28 “Yet he is actually not far from each one of us… as even some of your own poets have said, ‘</a:t>
            </a:r>
            <a:r>
              <a:rPr lang="en-US" b="1" i="1" dirty="0"/>
              <a:t>For we are indeed his offspring</a:t>
            </a:r>
            <a:r>
              <a:rPr lang="en-US" dirty="0"/>
              <a:t>.’  Being then God’s offspring, we ought not to think that the divine being is like gold or silver….”</a:t>
            </a:r>
          </a:p>
          <a:p>
            <a:r>
              <a:rPr lang="en-US" i="1" dirty="0"/>
              <a:t>With respect to creation</a:t>
            </a:r>
            <a:r>
              <a:rPr lang="en-US" dirty="0"/>
              <a:t>… all human beings are brought into existence by God and God still looks to how they were created</a:t>
            </a:r>
          </a:p>
          <a:p>
            <a:r>
              <a:rPr lang="en-US" i="1" dirty="0"/>
              <a:t>With respect to salvation</a:t>
            </a:r>
            <a:r>
              <a:rPr lang="en-US" dirty="0"/>
              <a:t>… adoption in Christ promised to believers and children, not everyone (1 John 3:1-3)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27108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Calvin on Acts 17:28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92838" y="1484398"/>
            <a:ext cx="3768912" cy="689231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CA" dirty="0"/>
              <a:t>All mortals = “sons in general”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37498" y="1484398"/>
            <a:ext cx="3776661" cy="68923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CA" sz="1800" dirty="0"/>
              <a:t>Children = “restained unto the faithful”</a:t>
            </a:r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09400417"/>
              </p:ext>
            </p:extLst>
          </p:nvPr>
        </p:nvGraphicFramePr>
        <p:xfrm>
          <a:off x="457200" y="2285999"/>
          <a:ext cx="4040188" cy="3840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3"/>
          <p:cNvGraphicFramePr>
            <a:graphicFrameLocks noGrp="1"/>
          </p:cNvGraphicFramePr>
          <p:nvPr>
            <p:ph sz="quarter" idx="4"/>
          </p:nvPr>
        </p:nvGraphicFramePr>
        <p:xfrm>
          <a:off x="4645025" y="2285999"/>
          <a:ext cx="4041775" cy="3840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10000" y="4343400"/>
            <a:ext cx="161005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CA" dirty="0"/>
              <a:t>Restrain unto…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3962400" y="4724400"/>
            <a:ext cx="838200" cy="4572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Graphic spid="8" grpId="0">
        <p:bldAsOne/>
      </p:bldGraphic>
      <p:bldGraphic spid="9" grpId="0">
        <p:bldAsOne/>
      </p:bldGraphic>
      <p:bldP spid="13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ED02FDF4-5DF1-4B4D-91A3-4CC37F3154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Image of God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="" xmlns:a16="http://schemas.microsoft.com/office/drawing/2014/main" id="{F37E762F-2074-4A31-89C6-7A99B49EF6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Antidote to “Culture of Death”</a:t>
            </a:r>
          </a:p>
        </p:txBody>
      </p:sp>
    </p:spTree>
    <p:extLst>
      <p:ext uri="{BB962C8B-B14F-4D97-AF65-F5344CB8AC3E}">
        <p14:creationId xmlns:p14="http://schemas.microsoft.com/office/powerpoint/2010/main" val="356480727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D6F8EAFF-EDA8-413E-B603-8B3B79560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views of Image of God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14D994E2-A499-40C5-A91E-9B8CAAF484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r>
              <a:rPr lang="en-US" dirty="0"/>
              <a:t>Capacity: What can this creature do?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214441C4-B415-41ED-A32A-2E9623F484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Think</a:t>
            </a:r>
          </a:p>
          <a:p>
            <a:r>
              <a:rPr lang="en-US" dirty="0"/>
              <a:t>Choose</a:t>
            </a:r>
          </a:p>
          <a:p>
            <a:r>
              <a:rPr lang="en-US" dirty="0"/>
              <a:t>“Create”</a:t>
            </a:r>
          </a:p>
          <a:p>
            <a:r>
              <a:rPr lang="en-US" dirty="0"/>
              <a:t>Speak</a:t>
            </a:r>
          </a:p>
          <a:p>
            <a:r>
              <a:rPr lang="en-US" dirty="0"/>
              <a:t>Care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B8EF5B39-B19B-4F1A-982B-A8416C3790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anchor="t"/>
          <a:lstStyle/>
          <a:p>
            <a:r>
              <a:rPr lang="en-US" dirty="0"/>
              <a:t>Relational: To whom does this creature belong?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="" xmlns:a16="http://schemas.microsoft.com/office/drawing/2014/main" id="{9C75288A-D038-4AE6-A77F-70184CD917F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To the Creator who is Father…</a:t>
            </a:r>
          </a:p>
          <a:p>
            <a:r>
              <a:rPr lang="en-US" dirty="0"/>
              <a:t>Who always thinks and acts like the Father…</a:t>
            </a:r>
          </a:p>
          <a:p>
            <a:r>
              <a:rPr lang="en-US" dirty="0"/>
              <a:t>Who always deserves to be respected as the Father…</a:t>
            </a:r>
          </a:p>
          <a:p>
            <a:r>
              <a:rPr lang="en-US" dirty="0"/>
              <a:t>Also in how we treat his own creatures and children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E3237504-FC46-4F52-88EE-320770016589}"/>
              </a:ext>
            </a:extLst>
          </p:cNvPr>
          <p:cNvSpPr txBox="1"/>
          <p:nvPr/>
        </p:nvSpPr>
        <p:spPr>
          <a:xfrm>
            <a:off x="627458" y="5559955"/>
            <a:ext cx="376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Variable and therefore limited defense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E6B2844-386D-481B-AF70-A202EDC42401}"/>
              </a:ext>
            </a:extLst>
          </p:cNvPr>
          <p:cNvSpPr txBox="1"/>
          <p:nvPr/>
        </p:nvSpPr>
        <p:spPr>
          <a:xfrm>
            <a:off x="4821454" y="5560540"/>
            <a:ext cx="3695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Invariable and therefore stronger defense </a:t>
            </a:r>
          </a:p>
        </p:txBody>
      </p:sp>
    </p:spTree>
    <p:extLst>
      <p:ext uri="{BB962C8B-B14F-4D97-AF65-F5344CB8AC3E}">
        <p14:creationId xmlns:p14="http://schemas.microsoft.com/office/powerpoint/2010/main" val="232515088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92BEEF08-837E-45B4-9017-75BC4E49D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Antidote for Abortion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="" xmlns:a16="http://schemas.microsoft.com/office/drawing/2014/main" id="{0D330DA5-2036-4762-A042-F463798CB6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866590"/>
              </p:ext>
            </p:extLst>
          </p:nvPr>
        </p:nvGraphicFramePr>
        <p:xfrm>
          <a:off x="734616" y="1825625"/>
          <a:ext cx="7674768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993487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02D82F-B3DA-46AE-BCB9-D2071F29D7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1902D82F-B3DA-46AE-BCB9-D2071F29D7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B15F5C-C38B-439B-AEFB-220CE5AFD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98B15F5C-C38B-439B-AEFB-220CE5AFD4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E2E6938-FF06-4D28-8543-C63CEA4C12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6E2E6938-FF06-4D28-8543-C63CEA4C12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EF6B0FE-341F-4299-8094-4E0F7804A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CEF6B0FE-341F-4299-8094-4E0F7804A9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954AFF0F-B996-4591-BEDA-8A31ED18A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Abortion in Australia</a:t>
            </a:r>
          </a:p>
        </p:txBody>
      </p:sp>
      <p:pic>
        <p:nvPicPr>
          <p:cNvPr id="10" name="Content Placeholder 9" descr="A picture containing text, map&#10;&#10;Description automatically generated">
            <a:extLst>
              <a:ext uri="{FF2B5EF4-FFF2-40B4-BE49-F238E27FC236}">
                <a16:creationId xmlns="" xmlns:a16="http://schemas.microsoft.com/office/drawing/2014/main" id="{4029EA41-F8F4-4FFC-8462-A889D18984D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029287"/>
            <a:ext cx="3768725" cy="3944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Content Placeholder 11" descr="A close up of a sign&#10;&#10;Description automatically generated">
            <a:extLst>
              <a:ext uri="{FF2B5EF4-FFF2-40B4-BE49-F238E27FC236}">
                <a16:creationId xmlns="" xmlns:a16="http://schemas.microsoft.com/office/drawing/2014/main" id="{D549CD44-297B-4652-8C59-012BAB40DC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07" y="2029288"/>
            <a:ext cx="3944014" cy="3944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352740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79107D3-232D-48C0-BDD0-F8F3A6C71A5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038" y="0"/>
            <a:ext cx="6087366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="" xmlns:a16="http://schemas.microsoft.com/office/drawing/2014/main" id="{491ED9F1-AADB-44A5-A997-CF2A713E10D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097404" y="1"/>
            <a:ext cx="3046595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D9582E-DBCD-428E-9456-1E127A682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2237" y="1349680"/>
            <a:ext cx="2198490" cy="4827278"/>
          </a:xfrm>
        </p:spPr>
        <p:txBody>
          <a:bodyPr anchor="t">
            <a:normAutofit/>
          </a:bodyPr>
          <a:lstStyle/>
          <a:p>
            <a:r>
              <a:rPr lang="en-US" sz="3300">
                <a:solidFill>
                  <a:schemeClr val="tx1"/>
                </a:solidFill>
              </a:rPr>
              <a:t>Antidote for Euthanasia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E575993C-9DE5-43EF-B7CA-96D299C6E9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843866"/>
              </p:ext>
            </p:extLst>
          </p:nvPr>
        </p:nvGraphicFramePr>
        <p:xfrm>
          <a:off x="470467" y="640075"/>
          <a:ext cx="5146876" cy="5536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0163602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258C2CA-D397-4D77-8873-1C26240FC8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2258C2CA-D397-4D77-8873-1C26240FC8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43458A-7355-46A0-B4C1-677E323309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1F43458A-7355-46A0-B4C1-677E323309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96EE6B5-EDB4-4CE3-8C32-305775A42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496EE6B5-EDB4-4CE3-8C32-305775A42E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B3AA51-26E9-4AF2-A8FB-EFAD486F55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04B3AA51-26E9-4AF2-A8FB-EFAD486F55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4B0ABA2-CE56-4BAC-9946-5A5147F110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24B0ABA2-CE56-4BAC-9946-5A5147F110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EE3FA8-4096-4C95-B77A-D7C231D5EA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58EE3FA8-4096-4C95-B77A-D7C231D5EA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36D17B-3187-47BF-B13D-6B36438F1A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AB36D17B-3187-47BF-B13D-6B36438F1A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07CC47-3C51-461A-B750-375840D634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D707CC47-3C51-461A-B750-375840D634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F010DF-DF63-4791-A1A6-2F23A4184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Doctor-assisted suicide begins…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91B2C82A-9E34-4A65-9CE3-7EE8716925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39016" y="1825625"/>
            <a:ext cx="4677106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971978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A47FF1-B5C3-4044-B065-8A05BAFF5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09172" y="643467"/>
            <a:ext cx="4481967" cy="4127545"/>
          </a:xfrm>
        </p:spPr>
        <p:txBody>
          <a:bodyPr vert="horz" lIns="91440" tIns="45720" rIns="91440" bIns="0" rtlCol="0" anchor="ctr">
            <a:normAutofit/>
          </a:bodyPr>
          <a:lstStyle/>
          <a:p>
            <a:pPr defTabSz="914400"/>
            <a:r>
              <a:rPr lang="en-US" sz="4200"/>
              <a:t>Culture of death?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5FA30D1B-CBC0-4316-9D53-F8E8588E9F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09172" y="5118231"/>
            <a:ext cx="4481967" cy="977621"/>
          </a:xfrm>
        </p:spPr>
        <p:txBody>
          <a:bodyPr vert="horz" lIns="91440" tIns="91440" rIns="91440" bIns="91440" rtlCol="0">
            <a:normAutofit fontScale="92500"/>
          </a:bodyPr>
          <a:lstStyle/>
          <a:p>
            <a:pPr defTabSz="914400"/>
            <a:r>
              <a:rPr lang="en-US" cap="all" dirty="0">
                <a:solidFill>
                  <a:srgbClr val="FFFFFF"/>
                </a:solidFill>
              </a:rPr>
              <a:t>Primum non </a:t>
            </a:r>
            <a:r>
              <a:rPr lang="en-US" cap="all" dirty="0" err="1">
                <a:solidFill>
                  <a:srgbClr val="FFFFFF"/>
                </a:solidFill>
              </a:rPr>
              <a:t>nocere</a:t>
            </a:r>
            <a:r>
              <a:rPr lang="en-US" cap="all" dirty="0">
                <a:solidFill>
                  <a:srgbClr val="FFFFFF"/>
                </a:solidFill>
              </a:rPr>
              <a:t>… or</a:t>
            </a:r>
          </a:p>
          <a:p>
            <a:pPr defTabSz="914400"/>
            <a:r>
              <a:rPr lang="en-US" cap="all" dirty="0">
                <a:solidFill>
                  <a:srgbClr val="FFFFFF"/>
                </a:solidFill>
              </a:rPr>
              <a:t>The Age of “Do harm” Medicine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="" xmlns:a16="http://schemas.microsoft.com/office/drawing/2014/main" id="{C2A638F2-BCAF-444E-B7B9-87ABB0CB0B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9" r="11869"/>
          <a:stretch/>
        </p:blipFill>
        <p:spPr>
          <a:xfrm>
            <a:off x="2384" y="-2"/>
            <a:ext cx="3488338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4050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70068059-9097-4F05-BA38-CDD7DBF773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B55C9854-88F8-4A5D-A137-DD3F2B502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087356"/>
            <a:ext cx="6858000" cy="2486130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algn="ctr" defTabSz="914400"/>
            <a:r>
              <a:rPr lang="en-US" sz="4700" spc="-300" dirty="0">
                <a:solidFill>
                  <a:schemeClr val="tx1">
                    <a:lumMod val="95000"/>
                  </a:schemeClr>
                </a:solidFill>
              </a:rPr>
              <a:t>The Issue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218E3A0-FCD0-4296-AA31-EB3D1B562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1529" y="4133234"/>
            <a:ext cx="6840715" cy="744373"/>
          </a:xfrm>
        </p:spPr>
        <p:txBody>
          <a:bodyPr vert="horz" lIns="91440" tIns="91440" rIns="91440" bIns="91440" rtlCol="0">
            <a:normAutofit fontScale="85000" lnSpcReduction="10000"/>
          </a:bodyPr>
          <a:lstStyle/>
          <a:p>
            <a:pPr algn="ctr" defTabSz="914400"/>
            <a:r>
              <a:rPr lang="en-US" sz="3200" cap="all" dirty="0">
                <a:solidFill>
                  <a:schemeClr val="accent1"/>
                </a:solidFill>
              </a:rPr>
              <a:t>Quality of life, Sanctity of Life, or…?</a:t>
            </a:r>
          </a:p>
        </p:txBody>
      </p:sp>
    </p:spTree>
    <p:extLst>
      <p:ext uri="{BB962C8B-B14F-4D97-AF65-F5344CB8AC3E}">
        <p14:creationId xmlns:p14="http://schemas.microsoft.com/office/powerpoint/2010/main" val="128211207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53EEA37D-438A-4241-9194-A87F8A74B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Quality of life approach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CC39F4C4-549C-45D9-9239-A3589CC56F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272602"/>
              </p:ext>
            </p:extLst>
          </p:nvPr>
        </p:nvGraphicFramePr>
        <p:xfrm>
          <a:off x="839788" y="1825625"/>
          <a:ext cx="767556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A581B5F-351C-4710-8792-8F568D7A71CC}"/>
              </a:ext>
            </a:extLst>
          </p:cNvPr>
          <p:cNvSpPr txBox="1"/>
          <p:nvPr/>
        </p:nvSpPr>
        <p:spPr>
          <a:xfrm>
            <a:off x="277921" y="1958472"/>
            <a:ext cx="2425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chemeClr val="accent1"/>
                </a:solidFill>
              </a:rPr>
              <a:t>Perception…</a:t>
            </a:r>
          </a:p>
        </p:txBody>
      </p:sp>
    </p:spTree>
    <p:extLst>
      <p:ext uri="{BB962C8B-B14F-4D97-AF65-F5344CB8AC3E}">
        <p14:creationId xmlns:p14="http://schemas.microsoft.com/office/powerpoint/2010/main" val="9698988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1B90FD5-D9CC-44B4-9AA5-2E1751563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Sanctity of life approach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9F777550-E9E8-42F1-A3B8-96CA65EDA7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690275"/>
              </p:ext>
            </p:extLst>
          </p:nvPr>
        </p:nvGraphicFramePr>
        <p:xfrm>
          <a:off x="839788" y="1825625"/>
          <a:ext cx="767556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6817565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257189-F54F-438E-933C-A7E5B8577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Inspired Antidote: Image of God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AD5FC1-7A7E-48C4-BBF9-8428715E2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200" dirty="0"/>
              <a:t>Gen 9:6 “Whoever sheds the blood of man, by man shall his blood be shed, </a:t>
            </a:r>
            <a:r>
              <a:rPr lang="en-CA" sz="3200" b="1" i="1" u="sng" dirty="0"/>
              <a:t>for</a:t>
            </a:r>
            <a:r>
              <a:rPr lang="en-CA" sz="3200" dirty="0">
                <a:solidFill>
                  <a:srgbClr val="C00000"/>
                </a:solidFill>
              </a:rPr>
              <a:t> </a:t>
            </a:r>
            <a:r>
              <a:rPr lang="en-CA" sz="3200" dirty="0"/>
              <a:t>God made man </a:t>
            </a:r>
            <a:r>
              <a:rPr lang="en-CA" sz="3200" b="1" i="1" u="sng" dirty="0"/>
              <a:t>in his own image</a:t>
            </a:r>
            <a:r>
              <a:rPr lang="en-CA" sz="3200" dirty="0"/>
              <a:t>.”</a:t>
            </a:r>
          </a:p>
          <a:p>
            <a:r>
              <a:rPr lang="en-CA" sz="3200" dirty="0"/>
              <a:t>Prohibition includes:</a:t>
            </a:r>
          </a:p>
          <a:p>
            <a:pPr lvl="1"/>
            <a:r>
              <a:rPr lang="en-CA" sz="2800" dirty="0"/>
              <a:t>What man is</a:t>
            </a:r>
          </a:p>
          <a:p>
            <a:pPr lvl="1"/>
            <a:r>
              <a:rPr lang="en-CA" sz="2800" dirty="0"/>
              <a:t>To whom man is related</a:t>
            </a:r>
          </a:p>
          <a:p>
            <a:r>
              <a:rPr lang="en-CA" sz="3200" dirty="0"/>
              <a:t>Includes &amp; </a:t>
            </a:r>
            <a:r>
              <a:rPr lang="en-CA" sz="3200" i="1" dirty="0"/>
              <a:t>supersedes </a:t>
            </a:r>
            <a:r>
              <a:rPr lang="en-CA" sz="3200" dirty="0"/>
              <a:t>“sanctity of life” defence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6125239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1266</Words>
  <Application>Microsoft Office PowerPoint</Application>
  <PresentationFormat>On-screen Show (4:3)</PresentationFormat>
  <Paragraphs>192</Paragraphs>
  <Slides>30</Slides>
  <Notes>13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Depth</vt:lpstr>
      <vt:lpstr>Image of God</vt:lpstr>
      <vt:lpstr>Introduction</vt:lpstr>
      <vt:lpstr>Abortion in Australia</vt:lpstr>
      <vt:lpstr>Doctor-assisted suicide begins…</vt:lpstr>
      <vt:lpstr>Culture of death?</vt:lpstr>
      <vt:lpstr>The Issue</vt:lpstr>
      <vt:lpstr>Quality of life approach</vt:lpstr>
      <vt:lpstr>Sanctity of life approach</vt:lpstr>
      <vt:lpstr>Inspired Antidote: Image of God</vt:lpstr>
      <vt:lpstr>Image of God</vt:lpstr>
      <vt:lpstr>A very old definition</vt:lpstr>
      <vt:lpstr>A new definition introduced in a Christian curriculum</vt:lpstr>
      <vt:lpstr>A new definition applied in Christian curriculum</vt:lpstr>
      <vt:lpstr>A new definition extended in Christian curriculum</vt:lpstr>
      <vt:lpstr>Image of God: the capacity to…?</vt:lpstr>
      <vt:lpstr>Problems with common def’n</vt:lpstr>
      <vt:lpstr>Biblical definition: created to be children of God… like Father, like children</vt:lpstr>
      <vt:lpstr>Doctrine of Man: Four States</vt:lpstr>
      <vt:lpstr>Confessional definition</vt:lpstr>
      <vt:lpstr>Calvin’s relational definition: Sermons on Genesis (1559)</vt:lpstr>
      <vt:lpstr>But how does image of God as created apply…?</vt:lpstr>
      <vt:lpstr>Unbelievers and Remnant of Image</vt:lpstr>
      <vt:lpstr>Bible and Confessions</vt:lpstr>
      <vt:lpstr>Some help from Calvin: Commentary on Psalm 8 (1557)</vt:lpstr>
      <vt:lpstr>Remnant of Image and Children of God</vt:lpstr>
      <vt:lpstr>Calvin on Acts 17:28</vt:lpstr>
      <vt:lpstr>Image of God</vt:lpstr>
      <vt:lpstr>Two views of Image of God</vt:lpstr>
      <vt:lpstr>Antidote for Abortion</vt:lpstr>
      <vt:lpstr>Antidote for Euthanasia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of God</dc:title>
  <dc:creator>Jason Van Vliet</dc:creator>
  <cp:lastModifiedBy>FRCB</cp:lastModifiedBy>
  <cp:revision>20</cp:revision>
  <dcterms:created xsi:type="dcterms:W3CDTF">2019-05-29T16:03:15Z</dcterms:created>
  <dcterms:modified xsi:type="dcterms:W3CDTF">2019-06-14T10:47:30Z</dcterms:modified>
</cp:coreProperties>
</file>